
<file path=[Content_Types].xml><?xml version="1.0" encoding="utf-8"?>
<Types xmlns="http://schemas.openxmlformats.org/package/2006/content-types">
  <Default Extension="xml" ContentType="application/xml"/>
  <Default Extension="xlsx" ContentType="application/vnd.openxmlformats-officedocument.spreadsheetml.sheet"/>
  <Default Extension="jpeg" ContentType="image/jpeg"/>
  <Default Extension="JPG" ContentType="image/.jpg"/>
  <Default Extension="png" ContentType="image/png"/>
  <Default Extension="rels" ContentType="application/vnd.openxmlformats-package.relationships+xml"/>
  <Override PartName="/customXml/itemProps288.xml" ContentType="application/vnd.openxmlformats-officedocument.customXmlProperties+xml"/>
  <Override PartName="/customXml/itemProps289.xml" ContentType="application/vnd.openxmlformats-officedocument.customXmlProperties+xml"/>
  <Override PartName="/customXml/itemProps290.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ommentAuthors.xml" ContentType="application/vnd.openxmlformats-officedocument.presentationml.commentAuthors+xml"/>
  <Override PartName="/ppt/media/image17.svg" ContentType="image/svg+xml"/>
  <Override PartName="/ppt/media/image19.svg" ContentType="image/svg+xml"/>
  <Override PartName="/ppt/media/image21.svg" ContentType="image/svg+xml"/>
  <Override PartName="/ppt/media/image23.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0.svg" ContentType="image/svg+xml"/>
  <Override PartName="/ppt/media/image62.svg" ContentType="image/svg+xml"/>
  <Override PartName="/ppt/media/image64.svg" ContentType="image/svg+xml"/>
  <Override PartName="/ppt/media/image66.svg" ContentType="image/svg+xml"/>
  <Override PartName="/ppt/media/image68.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0.svg" ContentType="image/svg+xml"/>
  <Override PartName="/ppt/media/image92.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9.xml" ContentType="application/vnd.openxmlformats-officedocument.presentationml.tags+xml"/>
  <Override PartName="/ppt/tags/tag291.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92" r:id="rId3"/>
    <p:sldId id="262" r:id="rId4"/>
    <p:sldId id="257" r:id="rId5"/>
    <p:sldId id="269" r:id="rId6"/>
    <p:sldId id="268" r:id="rId7"/>
    <p:sldId id="258" r:id="rId8"/>
    <p:sldId id="275" r:id="rId9"/>
    <p:sldId id="276" r:id="rId10"/>
    <p:sldId id="259" r:id="rId11"/>
    <p:sldId id="277" r:id="rId12"/>
    <p:sldId id="278" r:id="rId13"/>
    <p:sldId id="260" r:id="rId14"/>
    <p:sldId id="279" r:id="rId15"/>
    <p:sldId id="280" r:id="rId16"/>
    <p:sldId id="261" r:id="rId17"/>
    <p:sldId id="281" r:id="rId18"/>
    <p:sldId id="273" r:id="rId19"/>
    <p:sldId id="274" r:id="rId20"/>
    <p:sldId id="270" r:id="rId21"/>
    <p:sldId id="271" r:id="rId22"/>
    <p:sldId id="272" r:id="rId23"/>
    <p:sldId id="282" r:id="rId24"/>
    <p:sldId id="283" r:id="rId25"/>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9" userDrawn="1">
          <p15:clr>
            <a:srgbClr val="A4A3A4"/>
          </p15:clr>
        </p15:guide>
        <p15:guide id="2" pos="38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yne" initials="W" lastIdx="1" clrIdx="0"/>
  <p:cmAuthor id="3" name="YUYU" initials="Y"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82022"/>
    <a:srgbClr val="A4424D"/>
    <a:srgbClr val="90242A"/>
    <a:srgbClr val="C0646B"/>
    <a:srgbClr val="D5393C"/>
    <a:srgbClr val="9B2D2F"/>
    <a:srgbClr val="033C7E"/>
    <a:srgbClr val="AC3530"/>
    <a:srgbClr val="912F28"/>
    <a:srgbClr val="7E2A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79" d="100"/>
          <a:sy n="79" d="100"/>
        </p:scale>
        <p:origin x="902" y="77"/>
      </p:cViewPr>
      <p:guideLst>
        <p:guide orient="horz" pos="2299"/>
        <p:guide pos="381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gs" Target="tags/tag291.xml"/><Relationship Id="rId33" Type="http://schemas.openxmlformats.org/officeDocument/2006/relationships/customXml" Target="../customXml/item3.xml"/><Relationship Id="rId32" Type="http://schemas.openxmlformats.org/officeDocument/2006/relationships/customXml" Target="../customXml/item2.xml"/><Relationship Id="rId31" Type="http://schemas.openxmlformats.org/officeDocument/2006/relationships/customXml" Target="../customXml/item1.xml"/><Relationship Id="rId30" Type="http://schemas.openxmlformats.org/officeDocument/2006/relationships/customXmlProps" Target="../customXml/itemProps288.xml"/><Relationship Id="rId3" Type="http://schemas.openxmlformats.org/officeDocument/2006/relationships/slide" Target="slides/slide1.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2400" b="0" i="0" u="none" strike="noStrike" kern="1200" spc="0" baseline="0">
                <a:solidFill>
                  <a:srgbClr val="9B2D2F"/>
                </a:solidFill>
                <a:latin typeface="+mj-ea"/>
                <a:ea typeface="+mj-ea"/>
                <a:cs typeface="+mn-cs"/>
              </a:defRPr>
            </a:pPr>
            <a:r>
              <a:rPr lang="zh-CN" altLang="en-US" sz="1500" b="1" dirty="0">
                <a:solidFill>
                  <a:srgbClr val="9B2D2F"/>
                </a:solidFill>
                <a:latin typeface="微软雅黑" panose="020B0503020204020204" charset="-122"/>
                <a:ea typeface="微软雅黑" panose="020B0503020204020204" charset="-122"/>
              </a:rPr>
              <a:t>请输入图表标题</a:t>
            </a:r>
            <a:endParaRPr lang="zh-CN" altLang="en-US" sz="1500" b="1" dirty="0">
              <a:solidFill>
                <a:srgbClr val="9B2D2F"/>
              </a:solidFill>
              <a:latin typeface="微软雅黑" panose="020B0503020204020204" charset="-122"/>
              <a:ea typeface="微软雅黑" panose="020B0503020204020204" charset="-122"/>
            </a:endParaRPr>
          </a:p>
        </c:rich>
      </c:tx>
      <c:layout>
        <c:manualLayout>
          <c:xMode val="edge"/>
          <c:yMode val="edge"/>
          <c:x val="0.394798466935142"/>
          <c:y val="0.00445302063232893"/>
        </c:manualLayout>
      </c:layout>
      <c:overlay val="0"/>
      <c:spPr>
        <a:noFill/>
        <a:ln>
          <a:noFill/>
        </a:ln>
        <a:effectLst/>
      </c:spPr>
    </c:title>
    <c:autoTitleDeleted val="0"/>
    <c:plotArea>
      <c:layout>
        <c:manualLayout>
          <c:layoutTarget val="inner"/>
          <c:xMode val="edge"/>
          <c:yMode val="edge"/>
          <c:x val="0.0289612139943481"/>
          <c:y val="0.182413165993845"/>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003D83"/>
                </a:gs>
                <a:gs pos="0">
                  <a:srgbClr val="FFFFFF"/>
                </a:gs>
                <a:gs pos="59000">
                  <a:schemeClr val="accent1"/>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100000">
                  <a:srgbClr val="C1402B"/>
                </a:gs>
                <a:gs pos="100000">
                  <a:srgbClr val="FFFFFF"/>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99B1E2"/>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338545316265355"/>
          <c:y val="0.103886446300811"/>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chemeClr val="accent1"/>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C1402B">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4.4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1.8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359937913569153"/>
          <c:y val="0.0641275465013286"/>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lumMod val="85000"/>
        </a:schemeClr>
      </a:solid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003D83"/>
              </a:solidFill>
              <a:ln w="19050">
                <a:solidFill>
                  <a:schemeClr val="lt1"/>
                </a:solidFill>
              </a:ln>
              <a:effectLst/>
            </c:spPr>
          </c:dPt>
          <c:dPt>
            <c:idx val="1"/>
            <c:bubble3D val="0"/>
            <c:spPr>
              <a:solidFill>
                <a:srgbClr val="C1402B"/>
              </a:solidFill>
              <a:ln w="19050">
                <a:solidFill>
                  <a:schemeClr val="lt1"/>
                </a:solidFill>
              </a:ln>
              <a:effectLst/>
            </c:spPr>
          </c:dPt>
          <c:dPt>
            <c:idx val="2"/>
            <c:bubble3D val="0"/>
            <c:spPr>
              <a:solidFill>
                <a:srgbClr val="EAA9A0"/>
              </a:solidFill>
              <a:ln w="19050">
                <a:solidFill>
                  <a:schemeClr val="lt1"/>
                </a:solidFill>
              </a:ln>
              <a:effectLst/>
            </c:spPr>
          </c:dPt>
          <c:dPt>
            <c:idx val="3"/>
            <c:bubble3D val="0"/>
            <c:spPr>
              <a:solidFill>
                <a:srgbClr val="59A7FF"/>
              </a:solidFill>
              <a:ln w="19050">
                <a:solidFill>
                  <a:schemeClr val="lt1"/>
                </a:solidFill>
              </a:ln>
              <a:effectLst/>
            </c:spPr>
          </c:dPt>
          <c:dLbls>
            <c:dLbl>
              <c:idx val="0"/>
              <c:layout>
                <c:manualLayout>
                  <c:x val="-0.080459639009608"/>
                  <c:y val="-0.0101630123204565"/>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22295781955189"/>
                  <c:y val="-0.047047053814613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image" Target="../media/image2.png"/><Relationship Id="rId3" Type="http://schemas.openxmlformats.org/officeDocument/2006/relationships/tags" Target="../tags/tag5.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image" Target="../media/image5.png"/><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image" Target="../media/image2.png"/><Relationship Id="rId3" Type="http://schemas.openxmlformats.org/officeDocument/2006/relationships/tags" Target="../tags/tag11.xml"/><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7" Type="http://schemas.openxmlformats.org/officeDocument/2006/relationships/image" Target="../media/image3.png"/><Relationship Id="rId6" Type="http://schemas.openxmlformats.org/officeDocument/2006/relationships/tags" Target="../tags/tag17.xml"/><Relationship Id="rId5" Type="http://schemas.openxmlformats.org/officeDocument/2006/relationships/image" Target="../media/image2.png"/><Relationship Id="rId4" Type="http://schemas.openxmlformats.org/officeDocument/2006/relationships/tags" Target="../tags/tag16.xml"/><Relationship Id="rId3" Type="http://schemas.openxmlformats.org/officeDocument/2006/relationships/image" Target="../media/image7.jpeg"/><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19.xml"/><Relationship Id="rId4" Type="http://schemas.openxmlformats.org/officeDocument/2006/relationships/image" Target="../media/image2.png"/><Relationship Id="rId3" Type="http://schemas.openxmlformats.org/officeDocument/2006/relationships/tags" Target="../tags/tag18.xml"/><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1.xml"/><Relationship Id="rId4" Type="http://schemas.openxmlformats.org/officeDocument/2006/relationships/image" Target="../media/image2.png"/><Relationship Id="rId3" Type="http://schemas.openxmlformats.org/officeDocument/2006/relationships/tags" Target="../tags/tag20.xml"/><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tags" Target="../tags/tag25.xml"/><Relationship Id="rId4" Type="http://schemas.openxmlformats.org/officeDocument/2006/relationships/image" Target="../media/image2.png"/><Relationship Id="rId3" Type="http://schemas.openxmlformats.org/officeDocument/2006/relationships/tags" Target="../tags/tag24.xml"/><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6" name="图片 5" descr="IMG_7318(20240118-112854)"/>
          <p:cNvPicPr>
            <a:picLocks noChangeAspect="1"/>
          </p:cNvPicPr>
          <p:nvPr userDrawn="1"/>
        </p:nvPicPr>
        <p:blipFill>
          <a:blip r:embed="rId2"/>
          <a:srcRect l="68" t="21968" b="17908"/>
          <a:stretch>
            <a:fillRect/>
          </a:stretch>
        </p:blipFill>
        <p:spPr>
          <a:xfrm>
            <a:off x="8255" y="575310"/>
            <a:ext cx="12176125" cy="5566410"/>
          </a:xfrm>
          <a:custGeom>
            <a:avLst/>
            <a:gdLst/>
            <a:ahLst/>
            <a:cxnLst>
              <a:cxn ang="3">
                <a:pos x="hc" y="t"/>
              </a:cxn>
              <a:cxn ang="cd2">
                <a:pos x="l" y="vc"/>
              </a:cxn>
              <a:cxn ang="cd4">
                <a:pos x="hc" y="b"/>
              </a:cxn>
              <a:cxn ang="0">
                <a:pos x="r" y="vc"/>
              </a:cxn>
            </a:cxnLst>
            <a:rect l="l" t="t" r="r" b="b"/>
            <a:pathLst>
              <a:path w="19175" h="8766">
                <a:moveTo>
                  <a:pt x="9692" y="0"/>
                </a:moveTo>
                <a:lnTo>
                  <a:pt x="10172" y="417"/>
                </a:lnTo>
                <a:lnTo>
                  <a:pt x="13132" y="417"/>
                </a:lnTo>
                <a:lnTo>
                  <a:pt x="13132" y="688"/>
                </a:lnTo>
                <a:lnTo>
                  <a:pt x="12965" y="688"/>
                </a:lnTo>
                <a:lnTo>
                  <a:pt x="12965" y="903"/>
                </a:lnTo>
                <a:lnTo>
                  <a:pt x="19175" y="903"/>
                </a:lnTo>
                <a:lnTo>
                  <a:pt x="19175" y="8766"/>
                </a:lnTo>
                <a:lnTo>
                  <a:pt x="0" y="8766"/>
                </a:lnTo>
                <a:lnTo>
                  <a:pt x="0" y="903"/>
                </a:lnTo>
                <a:lnTo>
                  <a:pt x="6222" y="903"/>
                </a:lnTo>
                <a:lnTo>
                  <a:pt x="6222" y="688"/>
                </a:lnTo>
                <a:lnTo>
                  <a:pt x="6065" y="688"/>
                </a:lnTo>
                <a:lnTo>
                  <a:pt x="6065" y="417"/>
                </a:lnTo>
                <a:lnTo>
                  <a:pt x="9212" y="417"/>
                </a:lnTo>
                <a:lnTo>
                  <a:pt x="9692" y="0"/>
                </a:lnTo>
                <a:close/>
              </a:path>
            </a:pathLst>
          </a:custGeom>
        </p:spPr>
      </p:pic>
      <p:pic>
        <p:nvPicPr>
          <p:cNvPr id="4" name="图片 3" descr="IMG_7317"/>
          <p:cNvPicPr>
            <a:picLocks noChangeAspect="1"/>
          </p:cNvPicPr>
          <p:nvPr userDrawn="1">
            <p:custDataLst>
              <p:tags r:id="rId3"/>
            </p:custDataLst>
          </p:nvPr>
        </p:nvPicPr>
        <p:blipFill>
          <a:blip r:embed="rId4">
            <a:alphaModFix amt="25000"/>
          </a:blip>
          <a:srcRect t="9600" b="9015"/>
          <a:stretch>
            <a:fillRect/>
          </a:stretch>
        </p:blipFill>
        <p:spPr>
          <a:xfrm>
            <a:off x="0"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sp>
        <p:nvSpPr>
          <p:cNvPr id="26" name="任意多边形 25"/>
          <p:cNvSpPr/>
          <p:nvPr userDrawn="1">
            <p:custDataLst>
              <p:tags r:id="rId5"/>
            </p:custDataLst>
          </p:nvPr>
        </p:nvSpPr>
        <p:spPr>
          <a:xfrm>
            <a:off x="-635" y="574675"/>
            <a:ext cx="1220089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a:gradFill>
            <a:gsLst>
              <a:gs pos="100000">
                <a:srgbClr val="92292E">
                  <a:alpha val="100000"/>
                </a:srgbClr>
              </a:gs>
              <a:gs pos="42000">
                <a:srgbClr val="C6363D">
                  <a:alpha val="36000"/>
                </a:srgbClr>
              </a:gs>
              <a:gs pos="0">
                <a:srgbClr val="146BCE">
                  <a:alpha val="70000"/>
                </a:srgbClr>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2" name="矩形 31"/>
          <p:cNvSpPr/>
          <p:nvPr userDrawn="1">
            <p:custDataLst>
              <p:tags r:id="rId6"/>
            </p:custDataLst>
          </p:nvPr>
        </p:nvSpPr>
        <p:spPr>
          <a:xfrm>
            <a:off x="8255" y="1146810"/>
            <a:ext cx="4003040" cy="4994275"/>
          </a:xfrm>
          <a:prstGeom prst="rect">
            <a:avLst/>
          </a:prstGeom>
          <a:gradFill>
            <a:gsLst>
              <a:gs pos="100000">
                <a:srgbClr val="9D2D2F"/>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userDrawn="1">
            <p:custDataLst>
              <p:tags r:id="rId7"/>
            </p:custDataLst>
          </p:nvPr>
        </p:nvSpPr>
        <p:spPr>
          <a:xfrm flipV="1">
            <a:off x="8255" y="1147445"/>
            <a:ext cx="4003040" cy="4994275"/>
          </a:xfrm>
          <a:prstGeom prst="rect">
            <a:avLst/>
          </a:prstGeom>
          <a:gradFill>
            <a:gsLst>
              <a:gs pos="100000">
                <a:srgbClr val="9D2D2F">
                  <a:alpha val="100000"/>
                </a:srgbClr>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0" name="组合 9"/>
          <p:cNvGrpSpPr/>
          <p:nvPr userDrawn="1"/>
        </p:nvGrpSpPr>
        <p:grpSpPr>
          <a:xfrm>
            <a:off x="9322435" y="6306820"/>
            <a:ext cx="2861945" cy="414020"/>
            <a:chOff x="14681" y="9932"/>
            <a:chExt cx="4507" cy="652"/>
          </a:xfrm>
        </p:grpSpPr>
        <p:pic>
          <p:nvPicPr>
            <p:cNvPr id="7" name="图片 6" descr="校训"/>
            <p:cNvPicPr>
              <a:picLocks noChangeAspect="1"/>
            </p:cNvPicPr>
            <p:nvPr/>
          </p:nvPicPr>
          <p:blipFill>
            <a:blip r:embed="rId8"/>
            <a:srcRect b="61969"/>
            <a:stretch>
              <a:fillRect/>
            </a:stretch>
          </p:blipFill>
          <p:spPr>
            <a:xfrm>
              <a:off x="14681" y="9944"/>
              <a:ext cx="2257" cy="607"/>
            </a:xfrm>
            <a:prstGeom prst="rect">
              <a:avLst/>
            </a:prstGeom>
          </p:spPr>
        </p:pic>
        <p:pic>
          <p:nvPicPr>
            <p:cNvPr id="8" name="图片 7" descr="校训"/>
            <p:cNvPicPr>
              <a:picLocks noChangeAspect="1"/>
            </p:cNvPicPr>
            <p:nvPr/>
          </p:nvPicPr>
          <p:blipFill>
            <a:blip r:embed="rId8"/>
            <a:srcRect t="40676" b="18447"/>
            <a:stretch>
              <a:fillRect/>
            </a:stretch>
          </p:blipFill>
          <p:spPr>
            <a:xfrm>
              <a:off x="16928" y="9932"/>
              <a:ext cx="2260" cy="653"/>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6" name="图片 5" descr="IMG_7318(20240118-112854)"/>
          <p:cNvPicPr>
            <a:picLocks noChangeAspect="1"/>
          </p:cNvPicPr>
          <p:nvPr userDrawn="1"/>
        </p:nvPicPr>
        <p:blipFill>
          <a:blip r:embed="rId2">
            <a:alphaModFix amt="80000"/>
          </a:blip>
          <a:srcRect l="68" t="21968" b="17908"/>
          <a:stretch>
            <a:fillRect/>
          </a:stretch>
        </p:blipFill>
        <p:spPr>
          <a:xfrm>
            <a:off x="8255" y="575310"/>
            <a:ext cx="12176125" cy="5566410"/>
          </a:xfrm>
          <a:custGeom>
            <a:avLst/>
            <a:gdLst/>
            <a:ahLst/>
            <a:cxnLst>
              <a:cxn ang="3">
                <a:pos x="hc" y="t"/>
              </a:cxn>
              <a:cxn ang="cd2">
                <a:pos x="l" y="vc"/>
              </a:cxn>
              <a:cxn ang="cd4">
                <a:pos x="hc" y="b"/>
              </a:cxn>
              <a:cxn ang="0">
                <a:pos x="r" y="vc"/>
              </a:cxn>
            </a:cxnLst>
            <a:rect l="l" t="t" r="r" b="b"/>
            <a:pathLst>
              <a:path w="19175" h="8766">
                <a:moveTo>
                  <a:pt x="9692" y="0"/>
                </a:moveTo>
                <a:lnTo>
                  <a:pt x="10172" y="417"/>
                </a:lnTo>
                <a:lnTo>
                  <a:pt x="13132" y="417"/>
                </a:lnTo>
                <a:lnTo>
                  <a:pt x="13132" y="688"/>
                </a:lnTo>
                <a:lnTo>
                  <a:pt x="12965" y="688"/>
                </a:lnTo>
                <a:lnTo>
                  <a:pt x="12965" y="903"/>
                </a:lnTo>
                <a:lnTo>
                  <a:pt x="19175" y="903"/>
                </a:lnTo>
                <a:lnTo>
                  <a:pt x="19175" y="8766"/>
                </a:lnTo>
                <a:lnTo>
                  <a:pt x="0" y="8766"/>
                </a:lnTo>
                <a:lnTo>
                  <a:pt x="0" y="903"/>
                </a:lnTo>
                <a:lnTo>
                  <a:pt x="6222" y="903"/>
                </a:lnTo>
                <a:lnTo>
                  <a:pt x="6222" y="688"/>
                </a:lnTo>
                <a:lnTo>
                  <a:pt x="6065" y="688"/>
                </a:lnTo>
                <a:lnTo>
                  <a:pt x="6065" y="417"/>
                </a:lnTo>
                <a:lnTo>
                  <a:pt x="9212" y="417"/>
                </a:lnTo>
                <a:lnTo>
                  <a:pt x="9692" y="0"/>
                </a:lnTo>
                <a:close/>
              </a:path>
            </a:pathLst>
          </a:custGeom>
        </p:spPr>
      </p:pic>
      <p:pic>
        <p:nvPicPr>
          <p:cNvPr id="4" name="图片 3" descr="IMG_7317"/>
          <p:cNvPicPr>
            <a:picLocks noChangeAspect="1"/>
          </p:cNvPicPr>
          <p:nvPr userDrawn="1">
            <p:custDataLst>
              <p:tags r:id="rId3"/>
            </p:custDataLst>
          </p:nvPr>
        </p:nvPicPr>
        <p:blipFill>
          <a:blip r:embed="rId4">
            <a:alphaModFix amt="25000"/>
          </a:blip>
          <a:srcRect t="9600" b="9015"/>
          <a:stretch>
            <a:fillRect/>
          </a:stretch>
        </p:blipFill>
        <p:spPr>
          <a:xfrm>
            <a:off x="8255"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sp>
        <p:nvSpPr>
          <p:cNvPr id="26" name="任意多边形 25"/>
          <p:cNvSpPr/>
          <p:nvPr userDrawn="1">
            <p:custDataLst>
              <p:tags r:id="rId5"/>
            </p:custDataLst>
          </p:nvPr>
        </p:nvSpPr>
        <p:spPr>
          <a:xfrm>
            <a:off x="8255" y="575310"/>
            <a:ext cx="1220089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a:gradFill>
            <a:gsLst>
              <a:gs pos="100000">
                <a:srgbClr val="92292E">
                  <a:alpha val="100000"/>
                </a:srgbClr>
              </a:gs>
              <a:gs pos="16000">
                <a:srgbClr val="C6363D">
                  <a:alpha val="36000"/>
                </a:srgbClr>
              </a:gs>
              <a:gs pos="0">
                <a:srgbClr val="146BCE">
                  <a:alpha val="70000"/>
                </a:srgbClr>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2" name="矩形 31"/>
          <p:cNvSpPr/>
          <p:nvPr userDrawn="1">
            <p:custDataLst>
              <p:tags r:id="rId6"/>
            </p:custDataLst>
          </p:nvPr>
        </p:nvSpPr>
        <p:spPr>
          <a:xfrm>
            <a:off x="8255" y="1146810"/>
            <a:ext cx="4003040" cy="4994275"/>
          </a:xfrm>
          <a:prstGeom prst="rect">
            <a:avLst/>
          </a:prstGeom>
          <a:gradFill>
            <a:gsLst>
              <a:gs pos="100000">
                <a:srgbClr val="9D2D2F"/>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userDrawn="1">
            <p:custDataLst>
              <p:tags r:id="rId7"/>
            </p:custDataLst>
          </p:nvPr>
        </p:nvSpPr>
        <p:spPr>
          <a:xfrm flipV="1">
            <a:off x="8255" y="1147445"/>
            <a:ext cx="4003040" cy="4994275"/>
          </a:xfrm>
          <a:prstGeom prst="rect">
            <a:avLst/>
          </a:prstGeom>
          <a:gradFill>
            <a:gsLst>
              <a:gs pos="100000">
                <a:srgbClr val="9D2D2F">
                  <a:alpha val="100000"/>
                </a:srgbClr>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0" name="组合 9"/>
          <p:cNvGrpSpPr/>
          <p:nvPr userDrawn="1"/>
        </p:nvGrpSpPr>
        <p:grpSpPr>
          <a:xfrm>
            <a:off x="9322435" y="6306820"/>
            <a:ext cx="2861945" cy="414020"/>
            <a:chOff x="14681" y="9932"/>
            <a:chExt cx="4507" cy="652"/>
          </a:xfrm>
        </p:grpSpPr>
        <p:pic>
          <p:nvPicPr>
            <p:cNvPr id="7" name="图片 6" descr="校训"/>
            <p:cNvPicPr>
              <a:picLocks noChangeAspect="1"/>
            </p:cNvPicPr>
            <p:nvPr/>
          </p:nvPicPr>
          <p:blipFill>
            <a:blip r:embed="rId8"/>
            <a:srcRect b="61969"/>
            <a:stretch>
              <a:fillRect/>
            </a:stretch>
          </p:blipFill>
          <p:spPr>
            <a:xfrm>
              <a:off x="14681" y="9944"/>
              <a:ext cx="2257" cy="607"/>
            </a:xfrm>
            <a:prstGeom prst="rect">
              <a:avLst/>
            </a:prstGeom>
          </p:spPr>
        </p:pic>
        <p:pic>
          <p:nvPicPr>
            <p:cNvPr id="8" name="图片 7" descr="校训"/>
            <p:cNvPicPr>
              <a:picLocks noChangeAspect="1"/>
            </p:cNvPicPr>
            <p:nvPr/>
          </p:nvPicPr>
          <p:blipFill>
            <a:blip r:embed="rId8"/>
            <a:srcRect t="40676" b="18447"/>
            <a:stretch>
              <a:fillRect/>
            </a:stretch>
          </p:blipFill>
          <p:spPr>
            <a:xfrm>
              <a:off x="16928" y="9932"/>
              <a:ext cx="2260" cy="653"/>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2" name="图片 1" descr="3333333333333"/>
          <p:cNvPicPr>
            <a:picLocks noChangeAspect="1"/>
          </p:cNvPicPr>
          <p:nvPr userDrawn="1"/>
        </p:nvPicPr>
        <p:blipFill>
          <a:blip r:embed="rId2"/>
          <a:srcRect l="495" t="11653" r="464"/>
          <a:stretch>
            <a:fillRect/>
          </a:stretch>
        </p:blipFill>
        <p:spPr>
          <a:xfrm>
            <a:off x="8255" y="1163955"/>
            <a:ext cx="12213590" cy="4977765"/>
          </a:xfrm>
          <a:prstGeom prst="rect">
            <a:avLst/>
          </a:prstGeom>
        </p:spPr>
      </p:pic>
      <p:sp>
        <p:nvSpPr>
          <p:cNvPr id="32" name="矩形 31"/>
          <p:cNvSpPr/>
          <p:nvPr userDrawn="1">
            <p:custDataLst>
              <p:tags r:id="rId3"/>
            </p:custDataLst>
          </p:nvPr>
        </p:nvSpPr>
        <p:spPr>
          <a:xfrm>
            <a:off x="8255" y="1146810"/>
            <a:ext cx="4003040" cy="4994275"/>
          </a:xfrm>
          <a:prstGeom prst="rect">
            <a:avLst/>
          </a:prstGeom>
          <a:gradFill>
            <a:gsLst>
              <a:gs pos="100000">
                <a:srgbClr val="9D2D2F"/>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矩形 4"/>
          <p:cNvSpPr/>
          <p:nvPr userDrawn="1">
            <p:custDataLst>
              <p:tags r:id="rId4"/>
            </p:custDataLst>
          </p:nvPr>
        </p:nvSpPr>
        <p:spPr>
          <a:xfrm flipV="1">
            <a:off x="8255" y="1147445"/>
            <a:ext cx="4003040" cy="4994275"/>
          </a:xfrm>
          <a:prstGeom prst="rect">
            <a:avLst/>
          </a:prstGeom>
          <a:gradFill>
            <a:gsLst>
              <a:gs pos="100000">
                <a:srgbClr val="9D2D2F">
                  <a:alpha val="100000"/>
                </a:srgbClr>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0" name="组合 9"/>
          <p:cNvGrpSpPr/>
          <p:nvPr userDrawn="1"/>
        </p:nvGrpSpPr>
        <p:grpSpPr>
          <a:xfrm>
            <a:off x="9322435" y="6306820"/>
            <a:ext cx="2861945" cy="414020"/>
            <a:chOff x="14681" y="9932"/>
            <a:chExt cx="4507" cy="652"/>
          </a:xfrm>
        </p:grpSpPr>
        <p:pic>
          <p:nvPicPr>
            <p:cNvPr id="7" name="图片 6" descr="校训"/>
            <p:cNvPicPr>
              <a:picLocks noChangeAspect="1"/>
            </p:cNvPicPr>
            <p:nvPr/>
          </p:nvPicPr>
          <p:blipFill>
            <a:blip r:embed="rId5"/>
            <a:srcRect b="61969"/>
            <a:stretch>
              <a:fillRect/>
            </a:stretch>
          </p:blipFill>
          <p:spPr>
            <a:xfrm>
              <a:off x="14681" y="9944"/>
              <a:ext cx="2257" cy="607"/>
            </a:xfrm>
            <a:prstGeom prst="rect">
              <a:avLst/>
            </a:prstGeom>
          </p:spPr>
        </p:pic>
        <p:pic>
          <p:nvPicPr>
            <p:cNvPr id="8" name="图片 7" descr="校训"/>
            <p:cNvPicPr>
              <a:picLocks noChangeAspect="1"/>
            </p:cNvPicPr>
            <p:nvPr/>
          </p:nvPicPr>
          <p:blipFill>
            <a:blip r:embed="rId5"/>
            <a:srcRect t="40676" b="18447"/>
            <a:stretch>
              <a:fillRect/>
            </a:stretch>
          </p:blipFill>
          <p:spPr>
            <a:xfrm>
              <a:off x="16928" y="9932"/>
              <a:ext cx="2260" cy="653"/>
            </a:xfrm>
            <a:prstGeom prst="rect">
              <a:avLst/>
            </a:prstGeom>
          </p:spPr>
        </p:pic>
      </p:grpSp>
      <p:sp>
        <p:nvSpPr>
          <p:cNvPr id="11" name="任意多边形 10"/>
          <p:cNvSpPr/>
          <p:nvPr userDrawn="1"/>
        </p:nvSpPr>
        <p:spPr>
          <a:xfrm>
            <a:off x="0" y="1163955"/>
            <a:ext cx="12200890" cy="4971415"/>
          </a:xfrm>
          <a:custGeom>
            <a:avLst/>
            <a:gdLst/>
            <a:ahLst/>
            <a:cxnLst>
              <a:cxn ang="3">
                <a:pos x="hc" y="t"/>
              </a:cxn>
              <a:cxn ang="cd2">
                <a:pos x="l" y="vc"/>
              </a:cxn>
              <a:cxn ang="cd4">
                <a:pos x="hc" y="b"/>
              </a:cxn>
              <a:cxn ang="0">
                <a:pos x="r" y="vc"/>
              </a:cxn>
            </a:cxnLst>
            <a:rect l="l" t="t" r="r" b="b"/>
            <a:pathLst>
              <a:path w="19214" h="7829">
                <a:moveTo>
                  <a:pt x="0" y="0"/>
                </a:moveTo>
                <a:lnTo>
                  <a:pt x="19214" y="0"/>
                </a:lnTo>
                <a:lnTo>
                  <a:pt x="19214" y="7829"/>
                </a:lnTo>
                <a:lnTo>
                  <a:pt x="0" y="7829"/>
                </a:lnTo>
                <a:lnTo>
                  <a:pt x="0" y="0"/>
                </a:lnTo>
                <a:close/>
              </a:path>
            </a:pathLst>
          </a:custGeom>
          <a:gradFill>
            <a:gsLst>
              <a:gs pos="100000">
                <a:srgbClr val="92292E">
                  <a:alpha val="100000"/>
                </a:srgbClr>
              </a:gs>
              <a:gs pos="16000">
                <a:srgbClr val="C6363D">
                  <a:alpha val="36000"/>
                </a:srgbClr>
              </a:gs>
              <a:gs pos="0">
                <a:srgbClr val="146BCE">
                  <a:alpha val="70000"/>
                </a:srgbClr>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3" name="图片 12" descr="IMG_7317"/>
          <p:cNvPicPr>
            <a:picLocks noChangeAspect="1"/>
          </p:cNvPicPr>
          <p:nvPr userDrawn="1"/>
        </p:nvPicPr>
        <p:blipFill>
          <a:blip r:embed="rId6">
            <a:alphaModFix amt="25000"/>
          </a:blip>
          <a:srcRect l="-3198" t="17891" r="-5453" b="3324"/>
          <a:stretch>
            <a:fillRect/>
          </a:stretch>
        </p:blipFill>
        <p:spPr>
          <a:xfrm>
            <a:off x="-360045" y="1142365"/>
            <a:ext cx="13246735" cy="5388610"/>
          </a:xfrm>
          <a:custGeom>
            <a:avLst/>
            <a:gdLst/>
            <a:ahLst/>
            <a:cxnLst>
              <a:cxn ang="3">
                <a:pos x="hc" y="t"/>
              </a:cxn>
              <a:cxn ang="cd2">
                <a:pos x="l" y="vc"/>
              </a:cxn>
              <a:cxn ang="cd4">
                <a:pos x="hc" y="b"/>
              </a:cxn>
              <a:cxn ang="0">
                <a:pos x="r" y="vc"/>
              </a:cxn>
            </a:cxnLst>
            <a:rect l="l" t="t" r="r" b="b"/>
            <a:pathLst>
              <a:path w="20861" h="8486">
                <a:moveTo>
                  <a:pt x="0" y="0"/>
                </a:moveTo>
                <a:lnTo>
                  <a:pt x="6836" y="0"/>
                </a:lnTo>
                <a:lnTo>
                  <a:pt x="6836" y="10"/>
                </a:lnTo>
                <a:lnTo>
                  <a:pt x="614" y="10"/>
                </a:lnTo>
                <a:lnTo>
                  <a:pt x="614" y="7873"/>
                </a:lnTo>
                <a:lnTo>
                  <a:pt x="19814" y="7873"/>
                </a:lnTo>
                <a:lnTo>
                  <a:pt x="19814" y="10"/>
                </a:lnTo>
                <a:lnTo>
                  <a:pt x="13579" y="10"/>
                </a:lnTo>
                <a:lnTo>
                  <a:pt x="13579" y="0"/>
                </a:lnTo>
                <a:lnTo>
                  <a:pt x="20861" y="0"/>
                </a:lnTo>
                <a:lnTo>
                  <a:pt x="20861" y="8486"/>
                </a:lnTo>
                <a:lnTo>
                  <a:pt x="0" y="8486"/>
                </a:lnTo>
                <a:lnTo>
                  <a:pt x="0" y="0"/>
                </a:lnTo>
                <a:close/>
              </a:path>
            </a:pathLst>
          </a:custGeom>
        </p:spPr>
      </p:pic>
      <p:pic>
        <p:nvPicPr>
          <p:cNvPr id="14" name="图片 13" descr="IMG_7317"/>
          <p:cNvPicPr>
            <a:picLocks noChangeAspect="1"/>
          </p:cNvPicPr>
          <p:nvPr userDrawn="1"/>
        </p:nvPicPr>
        <p:blipFill>
          <a:blip r:embed="rId6">
            <a:alphaModFix amt="25000"/>
          </a:blip>
          <a:srcRect t="17891" b="9015"/>
          <a:stretch>
            <a:fillRect/>
          </a:stretch>
        </p:blipFill>
        <p:spPr>
          <a:xfrm>
            <a:off x="29845" y="1142365"/>
            <a:ext cx="12192000" cy="4999355"/>
          </a:xfrm>
          <a:custGeom>
            <a:avLst/>
            <a:gdLst/>
            <a:ahLst/>
            <a:cxnLst>
              <a:cxn ang="3">
                <a:pos x="hc" y="t"/>
              </a:cxn>
              <a:cxn ang="cd2">
                <a:pos x="l" y="vc"/>
              </a:cxn>
              <a:cxn ang="cd4">
                <a:pos x="hc" y="b"/>
              </a:cxn>
              <a:cxn ang="0">
                <a:pos x="r" y="vc"/>
              </a:cxn>
            </a:cxnLst>
            <a:rect l="l" t="t" r="r" b="b"/>
            <a:pathLst>
              <a:path w="19200" h="7873">
                <a:moveTo>
                  <a:pt x="6222" y="0"/>
                </a:moveTo>
                <a:lnTo>
                  <a:pt x="12965" y="0"/>
                </a:lnTo>
                <a:lnTo>
                  <a:pt x="12965" y="10"/>
                </a:lnTo>
                <a:lnTo>
                  <a:pt x="19200" y="10"/>
                </a:lnTo>
                <a:lnTo>
                  <a:pt x="19200" y="7873"/>
                </a:lnTo>
                <a:lnTo>
                  <a:pt x="0" y="7873"/>
                </a:lnTo>
                <a:lnTo>
                  <a:pt x="0" y="10"/>
                </a:lnTo>
                <a:lnTo>
                  <a:pt x="6222" y="10"/>
                </a:lnTo>
                <a:lnTo>
                  <a:pt x="6222" y="0"/>
                </a:lnTo>
                <a:close/>
              </a:path>
            </a:pathLst>
          </a:custGeom>
        </p:spPr>
      </p:pic>
      <p:pic>
        <p:nvPicPr>
          <p:cNvPr id="15" name="图片 14" descr="微信图片_20240527170618"/>
          <p:cNvPicPr>
            <a:picLocks noChangeAspect="1"/>
          </p:cNvPicPr>
          <p:nvPr userDrawn="1"/>
        </p:nvPicPr>
        <p:blipFill>
          <a:blip r:embed="rId7">
            <a:alphaModFix amt="60000"/>
          </a:blip>
          <a:srcRect r="6337" b="-39667"/>
          <a:stretch>
            <a:fillRect/>
          </a:stretch>
        </p:blipFill>
        <p:spPr>
          <a:xfrm>
            <a:off x="-8255" y="754380"/>
            <a:ext cx="12200255" cy="3733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7" name="图片 6" descr="IMG_7323(1)"/>
          <p:cNvPicPr>
            <a:picLocks noChangeAspect="1"/>
          </p:cNvPicPr>
          <p:nvPr userDrawn="1"/>
        </p:nvPicPr>
        <p:blipFill>
          <a:blip r:embed="rId2"/>
          <a:srcRect l="3321" r="1071" b="2730"/>
          <a:stretch>
            <a:fillRect/>
          </a:stretch>
        </p:blipFill>
        <p:spPr>
          <a:xfrm>
            <a:off x="0"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pic>
        <p:nvPicPr>
          <p:cNvPr id="8" name="图片 7" descr="IMG_7317"/>
          <p:cNvPicPr>
            <a:picLocks noChangeAspect="1"/>
          </p:cNvPicPr>
          <p:nvPr userDrawn="1">
            <p:custDataLst>
              <p:tags r:id="rId3"/>
            </p:custDataLst>
          </p:nvPr>
        </p:nvPicPr>
        <p:blipFill>
          <a:blip r:embed="rId4">
            <a:alphaModFix amt="25000"/>
          </a:blip>
          <a:srcRect t="9600" b="9015"/>
          <a:stretch>
            <a:fillRect/>
          </a:stretch>
        </p:blipFill>
        <p:spPr>
          <a:xfrm>
            <a:off x="0"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sp>
        <p:nvSpPr>
          <p:cNvPr id="26" name="任意多边形 25"/>
          <p:cNvSpPr/>
          <p:nvPr userDrawn="1">
            <p:custDataLst>
              <p:tags r:id="rId5"/>
            </p:custDataLst>
          </p:nvPr>
        </p:nvSpPr>
        <p:spPr>
          <a:xfrm>
            <a:off x="8255"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a:gradFill>
            <a:gsLst>
              <a:gs pos="100000">
                <a:srgbClr val="92292E"/>
              </a:gs>
              <a:gs pos="42000">
                <a:srgbClr val="C6363D">
                  <a:alpha val="36000"/>
                </a:srgbClr>
              </a:gs>
              <a:gs pos="0">
                <a:srgbClr val="146BCE">
                  <a:alpha val="70000"/>
                </a:srgbClr>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2" name="矩形 31"/>
          <p:cNvSpPr/>
          <p:nvPr userDrawn="1">
            <p:custDataLst>
              <p:tags r:id="rId6"/>
            </p:custDataLst>
          </p:nvPr>
        </p:nvSpPr>
        <p:spPr>
          <a:xfrm>
            <a:off x="8255" y="1127760"/>
            <a:ext cx="4003040" cy="5013325"/>
          </a:xfrm>
          <a:prstGeom prst="rect">
            <a:avLst/>
          </a:prstGeom>
          <a:gradFill>
            <a:gsLst>
              <a:gs pos="100000">
                <a:srgbClr val="9D2D2F"/>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矩形 8"/>
          <p:cNvSpPr/>
          <p:nvPr userDrawn="1">
            <p:custDataLst>
              <p:tags r:id="rId7"/>
            </p:custDataLst>
          </p:nvPr>
        </p:nvSpPr>
        <p:spPr>
          <a:xfrm flipV="1">
            <a:off x="8255" y="1127125"/>
            <a:ext cx="4003040" cy="5014595"/>
          </a:xfrm>
          <a:prstGeom prst="rect">
            <a:avLst/>
          </a:prstGeom>
          <a:gradFill>
            <a:gsLst>
              <a:gs pos="100000">
                <a:srgbClr val="9D2D2F"/>
              </a:gs>
              <a:gs pos="52000">
                <a:srgbClr val="9C2B2D">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0" name="组合 9"/>
          <p:cNvGrpSpPr/>
          <p:nvPr userDrawn="1"/>
        </p:nvGrpSpPr>
        <p:grpSpPr>
          <a:xfrm>
            <a:off x="9322435" y="6306820"/>
            <a:ext cx="2861945" cy="414020"/>
            <a:chOff x="14681" y="9932"/>
            <a:chExt cx="4507" cy="652"/>
          </a:xfrm>
        </p:grpSpPr>
        <p:pic>
          <p:nvPicPr>
            <p:cNvPr id="11" name="图片 10" descr="校训"/>
            <p:cNvPicPr>
              <a:picLocks noChangeAspect="1"/>
            </p:cNvPicPr>
            <p:nvPr/>
          </p:nvPicPr>
          <p:blipFill>
            <a:blip r:embed="rId8"/>
            <a:srcRect b="61969"/>
            <a:stretch>
              <a:fillRect/>
            </a:stretch>
          </p:blipFill>
          <p:spPr>
            <a:xfrm>
              <a:off x="14681" y="9944"/>
              <a:ext cx="2257" cy="607"/>
            </a:xfrm>
            <a:prstGeom prst="rect">
              <a:avLst/>
            </a:prstGeom>
          </p:spPr>
        </p:pic>
        <p:pic>
          <p:nvPicPr>
            <p:cNvPr id="12" name="图片 11" descr="校训"/>
            <p:cNvPicPr>
              <a:picLocks noChangeAspect="1"/>
            </p:cNvPicPr>
            <p:nvPr/>
          </p:nvPicPr>
          <p:blipFill>
            <a:blip r:embed="rId8"/>
            <a:srcRect t="40676" b="18447"/>
            <a:stretch>
              <a:fillRect/>
            </a:stretch>
          </p:blipFill>
          <p:spPr>
            <a:xfrm>
              <a:off x="16928" y="9932"/>
              <a:ext cx="2260" cy="653"/>
            </a:xfrm>
            <a:prstGeom prst="rect">
              <a:avLst/>
            </a:prstGeom>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bg>
      <p:bgPr>
        <a:pattFill prst="dkUpDiag">
          <a:fgClr>
            <a:schemeClr val="bg1"/>
          </a:fgClr>
          <a:bgClr>
            <a:srgbClr val="FEF7F8"/>
          </a:bgClr>
        </a:pattFill>
        <a:effectLst/>
      </p:bgPr>
    </p:bg>
    <p:spTree>
      <p:nvGrpSpPr>
        <p:cNvPr id="1" name=""/>
        <p:cNvGrpSpPr/>
        <p:nvPr/>
      </p:nvGrpSpPr>
      <p:grpSpPr>
        <a:xfrm>
          <a:off x="0" y="0"/>
          <a:ext cx="0" cy="0"/>
          <a:chOff x="0" y="0"/>
          <a:chExt cx="0" cy="0"/>
        </a:xfrm>
      </p:grpSpPr>
      <p:sp>
        <p:nvSpPr>
          <p:cNvPr id="7" name="任意多边形 6"/>
          <p:cNvSpPr/>
          <p:nvPr userDrawn="1"/>
        </p:nvSpPr>
        <p:spPr>
          <a:xfrm>
            <a:off x="0"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a:solidFill>
            <a:srgbClr val="98202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grpSp>
        <p:nvGrpSpPr>
          <p:cNvPr id="10" name="组合 9"/>
          <p:cNvGrpSpPr/>
          <p:nvPr userDrawn="1"/>
        </p:nvGrpSpPr>
        <p:grpSpPr>
          <a:xfrm>
            <a:off x="9322435" y="6306820"/>
            <a:ext cx="2861945" cy="414020"/>
            <a:chOff x="14681" y="9932"/>
            <a:chExt cx="4507" cy="652"/>
          </a:xfrm>
        </p:grpSpPr>
        <p:pic>
          <p:nvPicPr>
            <p:cNvPr id="8" name="图片 7" descr="校训"/>
            <p:cNvPicPr>
              <a:picLocks noChangeAspect="1"/>
            </p:cNvPicPr>
            <p:nvPr/>
          </p:nvPicPr>
          <p:blipFill>
            <a:blip r:embed="rId2"/>
            <a:srcRect b="61969"/>
            <a:stretch>
              <a:fillRect/>
            </a:stretch>
          </p:blipFill>
          <p:spPr>
            <a:xfrm>
              <a:off x="14681" y="9944"/>
              <a:ext cx="2257" cy="607"/>
            </a:xfrm>
            <a:prstGeom prst="rect">
              <a:avLst/>
            </a:prstGeom>
          </p:spPr>
        </p:pic>
        <p:pic>
          <p:nvPicPr>
            <p:cNvPr id="9" name="图片 8" descr="校训"/>
            <p:cNvPicPr>
              <a:picLocks noChangeAspect="1"/>
            </p:cNvPicPr>
            <p:nvPr/>
          </p:nvPicPr>
          <p:blipFill>
            <a:blip r:embed="rId2"/>
            <a:srcRect t="40676" b="18447"/>
            <a:stretch>
              <a:fillRect/>
            </a:stretch>
          </p:blipFill>
          <p:spPr>
            <a:xfrm>
              <a:off x="16928" y="9932"/>
              <a:ext cx="2260" cy="653"/>
            </a:xfrm>
            <a:prstGeom prst="rect">
              <a:avLst/>
            </a:prstGeom>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8" name="图片 7" descr="IMG_6870(20240110-191300)"/>
          <p:cNvPicPr>
            <a:picLocks noChangeAspect="1"/>
          </p:cNvPicPr>
          <p:nvPr userDrawn="1">
            <p:custDataLst>
              <p:tags r:id="rId2"/>
            </p:custDataLst>
          </p:nvPr>
        </p:nvPicPr>
        <p:blipFill>
          <a:blip r:embed="rId3"/>
          <a:srcRect l="1686" r="1686"/>
          <a:stretch>
            <a:fillRect/>
          </a:stretch>
        </p:blipFill>
        <p:spPr>
          <a:xfrm>
            <a:off x="-635" y="0"/>
            <a:ext cx="12192635" cy="2649855"/>
          </a:xfrm>
          <a:prstGeom prst="rect">
            <a:avLst/>
          </a:prstGeom>
        </p:spPr>
      </p:pic>
      <p:pic>
        <p:nvPicPr>
          <p:cNvPr id="9" name="图片 8" descr="IMG_7317"/>
          <p:cNvPicPr>
            <a:picLocks noChangeAspect="1"/>
          </p:cNvPicPr>
          <p:nvPr userDrawn="1">
            <p:custDataLst>
              <p:tags r:id="rId4"/>
            </p:custDataLst>
          </p:nvPr>
        </p:nvPicPr>
        <p:blipFill>
          <a:blip r:embed="rId5">
            <a:alphaModFix amt="25000"/>
          </a:blip>
          <a:srcRect t="6211" b="55046"/>
          <a:stretch>
            <a:fillRect/>
          </a:stretch>
        </p:blipFill>
        <p:spPr>
          <a:xfrm>
            <a:off x="0" y="-104775"/>
            <a:ext cx="12192635" cy="2649855"/>
          </a:xfrm>
          <a:prstGeom prst="rect">
            <a:avLst/>
          </a:prstGeom>
        </p:spPr>
      </p:pic>
      <p:sp>
        <p:nvSpPr>
          <p:cNvPr id="10" name="矩形 9"/>
          <p:cNvSpPr/>
          <p:nvPr userDrawn="1">
            <p:custDataLst>
              <p:tags r:id="rId6"/>
            </p:custDataLst>
          </p:nvPr>
        </p:nvSpPr>
        <p:spPr>
          <a:xfrm>
            <a:off x="0" y="0"/>
            <a:ext cx="12192847" cy="2649855"/>
          </a:xfrm>
          <a:prstGeom prst="rect">
            <a:avLst/>
          </a:prstGeom>
          <a:gradFill>
            <a:gsLst>
              <a:gs pos="47000">
                <a:srgbClr val="B8343A">
                  <a:alpha val="50000"/>
                </a:srgbClr>
              </a:gs>
              <a:gs pos="98000">
                <a:srgbClr val="862628"/>
              </a:gs>
              <a:gs pos="78000">
                <a:srgbClr val="9D2C2E">
                  <a:alpha val="89000"/>
                </a:srgbClr>
              </a:gs>
              <a:gs pos="0">
                <a:srgbClr val="0361C0">
                  <a:alpha val="80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1" name="组合 10"/>
          <p:cNvGrpSpPr/>
          <p:nvPr userDrawn="1"/>
        </p:nvGrpSpPr>
        <p:grpSpPr>
          <a:xfrm>
            <a:off x="9322435" y="6306820"/>
            <a:ext cx="2861945" cy="414020"/>
            <a:chOff x="14681" y="9932"/>
            <a:chExt cx="4507" cy="652"/>
          </a:xfrm>
        </p:grpSpPr>
        <p:pic>
          <p:nvPicPr>
            <p:cNvPr id="12" name="图片 11" descr="校训"/>
            <p:cNvPicPr>
              <a:picLocks noChangeAspect="1"/>
            </p:cNvPicPr>
            <p:nvPr/>
          </p:nvPicPr>
          <p:blipFill>
            <a:blip r:embed="rId7"/>
            <a:srcRect b="61969"/>
            <a:stretch>
              <a:fillRect/>
            </a:stretch>
          </p:blipFill>
          <p:spPr>
            <a:xfrm>
              <a:off x="14681" y="9944"/>
              <a:ext cx="2257" cy="607"/>
            </a:xfrm>
            <a:prstGeom prst="rect">
              <a:avLst/>
            </a:prstGeom>
          </p:spPr>
        </p:pic>
        <p:pic>
          <p:nvPicPr>
            <p:cNvPr id="13" name="图片 12" descr="校训"/>
            <p:cNvPicPr>
              <a:picLocks noChangeAspect="1"/>
            </p:cNvPicPr>
            <p:nvPr/>
          </p:nvPicPr>
          <p:blipFill>
            <a:blip r:embed="rId7"/>
            <a:srcRect t="40676" b="18447"/>
            <a:stretch>
              <a:fillRect/>
            </a:stretch>
          </p:blipFill>
          <p:spPr>
            <a:xfrm>
              <a:off x="16928" y="9932"/>
              <a:ext cx="2260" cy="653"/>
            </a:xfrm>
            <a:prstGeom prst="rect">
              <a:avLst/>
            </a:prstGeom>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10" name="图片 9" descr="IMG_7332"/>
          <p:cNvPicPr>
            <a:picLocks noChangeAspect="1"/>
          </p:cNvPicPr>
          <p:nvPr userDrawn="1"/>
        </p:nvPicPr>
        <p:blipFill>
          <a:blip r:embed="rId2"/>
          <a:stretch>
            <a:fillRect/>
          </a:stretch>
        </p:blipFill>
        <p:spPr>
          <a:xfrm>
            <a:off x="635" y="0"/>
            <a:ext cx="12192000" cy="2651760"/>
          </a:xfrm>
          <a:prstGeom prst="rect">
            <a:avLst/>
          </a:prstGeom>
        </p:spPr>
      </p:pic>
      <p:pic>
        <p:nvPicPr>
          <p:cNvPr id="11" name="图片 10" descr="IMG_7317"/>
          <p:cNvPicPr>
            <a:picLocks noChangeAspect="1"/>
          </p:cNvPicPr>
          <p:nvPr userDrawn="1">
            <p:custDataLst>
              <p:tags r:id="rId3"/>
            </p:custDataLst>
          </p:nvPr>
        </p:nvPicPr>
        <p:blipFill>
          <a:blip r:embed="rId4">
            <a:alphaModFix amt="25000"/>
          </a:blip>
          <a:srcRect t="6211" b="55046"/>
          <a:stretch>
            <a:fillRect/>
          </a:stretch>
        </p:blipFill>
        <p:spPr>
          <a:xfrm>
            <a:off x="0" y="-104775"/>
            <a:ext cx="12192635" cy="2649855"/>
          </a:xfrm>
          <a:prstGeom prst="rect">
            <a:avLst/>
          </a:prstGeom>
        </p:spPr>
      </p:pic>
      <p:sp>
        <p:nvSpPr>
          <p:cNvPr id="12" name="矩形 11"/>
          <p:cNvSpPr/>
          <p:nvPr userDrawn="1">
            <p:custDataLst>
              <p:tags r:id="rId5"/>
            </p:custDataLst>
          </p:nvPr>
        </p:nvSpPr>
        <p:spPr>
          <a:xfrm>
            <a:off x="0" y="0"/>
            <a:ext cx="12192847" cy="2649855"/>
          </a:xfrm>
          <a:prstGeom prst="rect">
            <a:avLst/>
          </a:prstGeom>
          <a:gradFill>
            <a:gsLst>
              <a:gs pos="47000">
                <a:srgbClr val="B8343A">
                  <a:alpha val="50000"/>
                </a:srgbClr>
              </a:gs>
              <a:gs pos="98000">
                <a:srgbClr val="862628"/>
              </a:gs>
              <a:gs pos="78000">
                <a:srgbClr val="9D2C2E">
                  <a:alpha val="89000"/>
                </a:srgbClr>
              </a:gs>
              <a:gs pos="0">
                <a:srgbClr val="0361C0">
                  <a:alpha val="80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3" name="组合 12"/>
          <p:cNvGrpSpPr/>
          <p:nvPr userDrawn="1"/>
        </p:nvGrpSpPr>
        <p:grpSpPr>
          <a:xfrm>
            <a:off x="9322435" y="6306820"/>
            <a:ext cx="2861945" cy="414020"/>
            <a:chOff x="14681" y="9932"/>
            <a:chExt cx="4507" cy="652"/>
          </a:xfrm>
        </p:grpSpPr>
        <p:pic>
          <p:nvPicPr>
            <p:cNvPr id="15" name="图片 14" descr="校训"/>
            <p:cNvPicPr>
              <a:picLocks noChangeAspect="1"/>
            </p:cNvPicPr>
            <p:nvPr/>
          </p:nvPicPr>
          <p:blipFill>
            <a:blip r:embed="rId6"/>
            <a:srcRect b="61969"/>
            <a:stretch>
              <a:fillRect/>
            </a:stretch>
          </p:blipFill>
          <p:spPr>
            <a:xfrm>
              <a:off x="14681" y="9944"/>
              <a:ext cx="2257" cy="607"/>
            </a:xfrm>
            <a:prstGeom prst="rect">
              <a:avLst/>
            </a:prstGeom>
          </p:spPr>
        </p:pic>
        <p:pic>
          <p:nvPicPr>
            <p:cNvPr id="16" name="图片 15" descr="校训"/>
            <p:cNvPicPr>
              <a:picLocks noChangeAspect="1"/>
            </p:cNvPicPr>
            <p:nvPr/>
          </p:nvPicPr>
          <p:blipFill>
            <a:blip r:embed="rId6"/>
            <a:srcRect t="40676" b="18447"/>
            <a:stretch>
              <a:fillRect/>
            </a:stretch>
          </p:blipFill>
          <p:spPr>
            <a:xfrm>
              <a:off x="16928" y="9932"/>
              <a:ext cx="2260" cy="653"/>
            </a:xfrm>
            <a:prstGeom prst="rect">
              <a:avLst/>
            </a:prstGeom>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16" name="图片 15" descr="IMG_6710(20240109-144251)"/>
          <p:cNvPicPr>
            <a:picLocks noChangeAspect="1"/>
          </p:cNvPicPr>
          <p:nvPr userDrawn="1"/>
        </p:nvPicPr>
        <p:blipFill>
          <a:blip r:embed="rId2"/>
          <a:srcRect t="61214" b="9738"/>
          <a:stretch>
            <a:fillRect/>
          </a:stretch>
        </p:blipFill>
        <p:spPr>
          <a:xfrm>
            <a:off x="20955" y="-104775"/>
            <a:ext cx="12171680" cy="2649855"/>
          </a:xfrm>
          <a:prstGeom prst="rect">
            <a:avLst/>
          </a:prstGeom>
        </p:spPr>
      </p:pic>
      <p:pic>
        <p:nvPicPr>
          <p:cNvPr id="6" name="图片 5" descr="IMG_7317"/>
          <p:cNvPicPr>
            <a:picLocks noChangeAspect="1"/>
          </p:cNvPicPr>
          <p:nvPr userDrawn="1">
            <p:custDataLst>
              <p:tags r:id="rId3"/>
            </p:custDataLst>
          </p:nvPr>
        </p:nvPicPr>
        <p:blipFill>
          <a:blip r:embed="rId4">
            <a:alphaModFix amt="25000"/>
          </a:blip>
          <a:srcRect t="6211" b="55046"/>
          <a:stretch>
            <a:fillRect/>
          </a:stretch>
        </p:blipFill>
        <p:spPr>
          <a:xfrm>
            <a:off x="0" y="-104775"/>
            <a:ext cx="12192635" cy="2649855"/>
          </a:xfrm>
          <a:prstGeom prst="rect">
            <a:avLst/>
          </a:prstGeom>
        </p:spPr>
      </p:pic>
      <p:sp>
        <p:nvSpPr>
          <p:cNvPr id="7" name="矩形 6"/>
          <p:cNvSpPr/>
          <p:nvPr userDrawn="1">
            <p:custDataLst>
              <p:tags r:id="rId5"/>
            </p:custDataLst>
          </p:nvPr>
        </p:nvSpPr>
        <p:spPr>
          <a:xfrm>
            <a:off x="-635" y="-104775"/>
            <a:ext cx="12192847" cy="2649855"/>
          </a:xfrm>
          <a:prstGeom prst="rect">
            <a:avLst/>
          </a:prstGeom>
          <a:gradFill>
            <a:gsLst>
              <a:gs pos="47000">
                <a:srgbClr val="B8343A">
                  <a:alpha val="50000"/>
                </a:srgbClr>
              </a:gs>
              <a:gs pos="98000">
                <a:srgbClr val="862628"/>
              </a:gs>
              <a:gs pos="78000">
                <a:srgbClr val="9D2C2E">
                  <a:alpha val="89000"/>
                </a:srgbClr>
              </a:gs>
              <a:gs pos="0">
                <a:srgbClr val="0361C0">
                  <a:alpha val="80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0" name="组合 9"/>
          <p:cNvGrpSpPr/>
          <p:nvPr userDrawn="1"/>
        </p:nvGrpSpPr>
        <p:grpSpPr>
          <a:xfrm>
            <a:off x="9322435" y="6306820"/>
            <a:ext cx="2861945" cy="414020"/>
            <a:chOff x="14681" y="9932"/>
            <a:chExt cx="4507" cy="652"/>
          </a:xfrm>
        </p:grpSpPr>
        <p:pic>
          <p:nvPicPr>
            <p:cNvPr id="8" name="图片 7" descr="校训"/>
            <p:cNvPicPr>
              <a:picLocks noChangeAspect="1"/>
            </p:cNvPicPr>
            <p:nvPr/>
          </p:nvPicPr>
          <p:blipFill>
            <a:blip r:embed="rId6"/>
            <a:srcRect b="61969"/>
            <a:stretch>
              <a:fillRect/>
            </a:stretch>
          </p:blipFill>
          <p:spPr>
            <a:xfrm>
              <a:off x="14681" y="9944"/>
              <a:ext cx="2257" cy="607"/>
            </a:xfrm>
            <a:prstGeom prst="rect">
              <a:avLst/>
            </a:prstGeom>
          </p:spPr>
        </p:pic>
        <p:pic>
          <p:nvPicPr>
            <p:cNvPr id="9" name="图片 8" descr="校训"/>
            <p:cNvPicPr>
              <a:picLocks noChangeAspect="1"/>
            </p:cNvPicPr>
            <p:nvPr/>
          </p:nvPicPr>
          <p:blipFill>
            <a:blip r:embed="rId6"/>
            <a:srcRect t="40676" b="18447"/>
            <a:stretch>
              <a:fillRect/>
            </a:stretch>
          </p:blipFill>
          <p:spPr>
            <a:xfrm>
              <a:off x="16928" y="9932"/>
              <a:ext cx="2260" cy="653"/>
            </a:xfrm>
            <a:prstGeom prst="rect">
              <a:avLst/>
            </a:prstGeom>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bg>
      <p:bgPr>
        <a:pattFill prst="dkUpDiag">
          <a:fgClr>
            <a:schemeClr val="bg1"/>
          </a:fgClr>
          <a:bgClr>
            <a:srgbClr val="FEF7F8"/>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bg>
      <p:bgPr>
        <a:pattFill prst="dkUpDiag">
          <a:fgClr>
            <a:schemeClr val="bg1"/>
          </a:fgClr>
          <a:bgClr>
            <a:srgbClr val="FEF7F8"/>
          </a:bgClr>
        </a:pattFill>
        <a:effectLst/>
      </p:bgPr>
    </p:bg>
    <p:spTree>
      <p:nvGrpSpPr>
        <p:cNvPr id="1" name=""/>
        <p:cNvGrpSpPr/>
        <p:nvPr/>
      </p:nvGrpSpPr>
      <p:grpSpPr>
        <a:xfrm>
          <a:off x="0" y="0"/>
          <a:ext cx="0" cy="0"/>
          <a:chOff x="0" y="0"/>
          <a:chExt cx="0" cy="0"/>
        </a:xfrm>
      </p:grpSpPr>
      <p:sp>
        <p:nvSpPr>
          <p:cNvPr id="56" name="矩形 55"/>
          <p:cNvSpPr/>
          <p:nvPr userDrawn="1">
            <p:custDataLst>
              <p:tags r:id="rId2"/>
            </p:custDataLst>
          </p:nvPr>
        </p:nvSpPr>
        <p:spPr>
          <a:xfrm>
            <a:off x="1" y="248130"/>
            <a:ext cx="361950" cy="555608"/>
          </a:xfrm>
          <a:prstGeom prst="rect">
            <a:avLst/>
          </a:prstGeom>
          <a:solidFill>
            <a:srgbClr val="982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矩形 56"/>
          <p:cNvSpPr/>
          <p:nvPr userDrawn="1">
            <p:custDataLst>
              <p:tags r:id="rId3"/>
            </p:custDataLst>
          </p:nvPr>
        </p:nvSpPr>
        <p:spPr>
          <a:xfrm>
            <a:off x="461220" y="248130"/>
            <a:ext cx="119805" cy="555608"/>
          </a:xfrm>
          <a:prstGeom prst="rect">
            <a:avLst/>
          </a:prstGeom>
          <a:solidFill>
            <a:srgbClr val="033C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pic>
        <p:nvPicPr>
          <p:cNvPr id="3" name="图片 2" descr="7.4校徽组合"/>
          <p:cNvPicPr>
            <a:picLocks noChangeAspect="1"/>
          </p:cNvPicPr>
          <p:nvPr userDrawn="1"/>
        </p:nvPicPr>
        <p:blipFill>
          <a:blip r:embed="rId4"/>
          <a:srcRect t="20639" r="60744" b="62178"/>
          <a:stretch>
            <a:fillRect/>
          </a:stretch>
        </p:blipFill>
        <p:spPr>
          <a:xfrm>
            <a:off x="10116820" y="173990"/>
            <a:ext cx="1775460" cy="55372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pattFill prst="dkUpDiag">
          <a:fgClr>
            <a:schemeClr val="bg1"/>
          </a:fgClr>
          <a:bgClr>
            <a:srgbClr val="FEF7F8"/>
          </a:bgClr>
        </a:pattFill>
        <a:effectLst/>
      </p:bgPr>
    </p:bg>
    <p:spTree>
      <p:nvGrpSpPr>
        <p:cNvPr id="1" name=""/>
        <p:cNvGrpSpPr/>
        <p:nvPr/>
      </p:nvGrpSpPr>
      <p:grpSpPr>
        <a:xfrm>
          <a:off x="0" y="0"/>
          <a:ext cx="0" cy="0"/>
          <a:chOff x="0" y="0"/>
          <a:chExt cx="0" cy="0"/>
        </a:xfrm>
      </p:grpSpPr>
      <p:pic>
        <p:nvPicPr>
          <p:cNvPr id="19" name="F35B0BEE-F18A-47BB-8FCB-E00DA2F2635D-1" descr="C:/Users/ASUS/AppData/Local/Temp/wpp.iDGyEfwpp"/>
          <p:cNvPicPr>
            <a:picLocks noChangeAspect="1"/>
          </p:cNvPicPr>
          <p:nvPr userDrawn="1"/>
        </p:nvPicPr>
        <p:blipFill>
          <a:blip r:embed="rId2">
            <a:alphaModFix amt="82000"/>
          </a:blip>
          <a:srcRect t="1393" b="54415"/>
          <a:stretch>
            <a:fillRect/>
          </a:stretch>
        </p:blipFill>
        <p:spPr>
          <a:xfrm>
            <a:off x="0" y="1913255"/>
            <a:ext cx="12192635" cy="3030855"/>
          </a:xfrm>
          <a:prstGeom prst="rect">
            <a:avLst/>
          </a:prstGeom>
        </p:spPr>
      </p:pic>
      <p:pic>
        <p:nvPicPr>
          <p:cNvPr id="2" name="图片 1" descr="IMG_7317"/>
          <p:cNvPicPr>
            <a:picLocks noChangeAspect="1"/>
          </p:cNvPicPr>
          <p:nvPr userDrawn="1">
            <p:custDataLst>
              <p:tags r:id="rId3"/>
            </p:custDataLst>
          </p:nvPr>
        </p:nvPicPr>
        <p:blipFill>
          <a:blip r:embed="rId4">
            <a:alphaModFix amt="25000"/>
          </a:blip>
          <a:srcRect t="6211" b="55046"/>
          <a:stretch>
            <a:fillRect/>
          </a:stretch>
        </p:blipFill>
        <p:spPr>
          <a:xfrm>
            <a:off x="0" y="1913255"/>
            <a:ext cx="12192635" cy="3030855"/>
          </a:xfrm>
          <a:prstGeom prst="rect">
            <a:avLst/>
          </a:prstGeom>
        </p:spPr>
      </p:pic>
      <p:sp>
        <p:nvSpPr>
          <p:cNvPr id="8" name="矩形 7"/>
          <p:cNvSpPr/>
          <p:nvPr userDrawn="1">
            <p:custDataLst>
              <p:tags r:id="rId5"/>
            </p:custDataLst>
          </p:nvPr>
        </p:nvSpPr>
        <p:spPr>
          <a:xfrm>
            <a:off x="0" y="1913255"/>
            <a:ext cx="12192635" cy="3030855"/>
          </a:xfrm>
          <a:prstGeom prst="rect">
            <a:avLst/>
          </a:prstGeom>
          <a:gradFill>
            <a:gsLst>
              <a:gs pos="47000">
                <a:srgbClr val="B8343A">
                  <a:alpha val="50000"/>
                </a:srgbClr>
              </a:gs>
              <a:gs pos="98000">
                <a:srgbClr val="862628"/>
              </a:gs>
              <a:gs pos="78000">
                <a:srgbClr val="9D2C2E">
                  <a:alpha val="89000"/>
                </a:srgbClr>
              </a:gs>
              <a:gs pos="0">
                <a:srgbClr val="0361C0">
                  <a:alpha val="80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矩形 19"/>
          <p:cNvSpPr/>
          <p:nvPr userDrawn="1"/>
        </p:nvSpPr>
        <p:spPr>
          <a:xfrm>
            <a:off x="1270" y="1776095"/>
            <a:ext cx="12191365" cy="75565"/>
          </a:xfrm>
          <a:prstGeom prst="rect">
            <a:avLst/>
          </a:prstGeom>
          <a:gradFill>
            <a:gsLst>
              <a:gs pos="47000">
                <a:srgbClr val="B8343A">
                  <a:alpha val="50000"/>
                </a:srgbClr>
              </a:gs>
              <a:gs pos="98000">
                <a:srgbClr val="862628"/>
              </a:gs>
              <a:gs pos="78000">
                <a:srgbClr val="9D2C2E">
                  <a:alpha val="89000"/>
                </a:srgbClr>
              </a:gs>
              <a:gs pos="0">
                <a:srgbClr val="0361C0">
                  <a:alpha val="80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 name="图片 3" descr="7.4校徽组合"/>
          <p:cNvPicPr>
            <a:picLocks noChangeAspect="1"/>
          </p:cNvPicPr>
          <p:nvPr userDrawn="1"/>
        </p:nvPicPr>
        <p:blipFill>
          <a:blip r:embed="rId6"/>
          <a:srcRect t="20639" r="60744" b="62178"/>
          <a:stretch>
            <a:fillRect/>
          </a:stretch>
        </p:blipFill>
        <p:spPr>
          <a:xfrm>
            <a:off x="10116820" y="173990"/>
            <a:ext cx="1775460" cy="55372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1.xml"/><Relationship Id="rId1" Type="http://schemas.openxmlformats.org/officeDocument/2006/relationships/image" Target="../media/image10.png"/></Relationships>
</file>

<file path=ppt/slides/_rels/slide2.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image" Target="../media/image2.png"/><Relationship Id="rId28" Type="http://schemas.openxmlformats.org/officeDocument/2006/relationships/slideLayout" Target="../slideLayouts/slideLayout9.xml"/><Relationship Id="rId27" Type="http://schemas.openxmlformats.org/officeDocument/2006/relationships/tags" Target="../tags/tag65.xml"/><Relationship Id="rId26" Type="http://schemas.openxmlformats.org/officeDocument/2006/relationships/image" Target="../media/image13.png"/><Relationship Id="rId25" Type="http://schemas.openxmlformats.org/officeDocument/2006/relationships/tags" Target="../tags/tag64.xml"/><Relationship Id="rId24" Type="http://schemas.openxmlformats.org/officeDocument/2006/relationships/tags" Target="../tags/tag63.xml"/><Relationship Id="rId23" Type="http://schemas.openxmlformats.org/officeDocument/2006/relationships/tags" Target="../tags/tag62.xml"/><Relationship Id="rId22" Type="http://schemas.openxmlformats.org/officeDocument/2006/relationships/tags" Target="../tags/tag61.xml"/><Relationship Id="rId21" Type="http://schemas.openxmlformats.org/officeDocument/2006/relationships/tags" Target="../tags/tag60.xml"/><Relationship Id="rId20" Type="http://schemas.openxmlformats.org/officeDocument/2006/relationships/tags" Target="../tags/tag59.xml"/><Relationship Id="rId2" Type="http://schemas.openxmlformats.org/officeDocument/2006/relationships/tags" Target="../tags/tag42.xml"/><Relationship Id="rId19" Type="http://schemas.openxmlformats.org/officeDocument/2006/relationships/tags" Target="../tags/tag58.xml"/><Relationship Id="rId18" Type="http://schemas.openxmlformats.org/officeDocument/2006/relationships/tags" Target="../tags/tag57.xml"/><Relationship Id="rId17" Type="http://schemas.openxmlformats.org/officeDocument/2006/relationships/tags" Target="../tags/tag56.xml"/><Relationship Id="rId16" Type="http://schemas.openxmlformats.org/officeDocument/2006/relationships/tags" Target="../tags/tag5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image" Target="../media/image12.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0.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image" Target="../media/image14.jpeg"/><Relationship Id="rId2" Type="http://schemas.openxmlformats.org/officeDocument/2006/relationships/tags" Target="../tags/tag70.xml"/><Relationship Id="rId1" Type="http://schemas.openxmlformats.org/officeDocument/2006/relationships/tags" Target="../tags/tag69.xml"/></Relationships>
</file>

<file path=ppt/slides/_rels/slide5.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9" Type="http://schemas.openxmlformats.org/officeDocument/2006/relationships/slideLayout" Target="../slideLayouts/slideLayout10.xml"/><Relationship Id="rId18" Type="http://schemas.openxmlformats.org/officeDocument/2006/relationships/tags" Target="../tags/tag90.xml"/><Relationship Id="rId17" Type="http://schemas.openxmlformats.org/officeDocument/2006/relationships/tags" Target="../tags/tag89.xml"/><Relationship Id="rId16" Type="http://schemas.openxmlformats.org/officeDocument/2006/relationships/tags" Target="../tags/tag88.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7.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2" Type="http://schemas.openxmlformats.org/officeDocument/2006/relationships/slideLayout" Target="../slideLayouts/slideLayout10.xml"/><Relationship Id="rId21" Type="http://schemas.openxmlformats.org/officeDocument/2006/relationships/tags" Target="../tags/tag113.xml"/><Relationship Id="rId20" Type="http://schemas.openxmlformats.org/officeDocument/2006/relationships/tags" Target="../tags/tag112.xml"/><Relationship Id="rId2" Type="http://schemas.openxmlformats.org/officeDocument/2006/relationships/tags" Target="../tags/tag95.xml"/><Relationship Id="rId19" Type="http://schemas.openxmlformats.org/officeDocument/2006/relationships/tags" Target="../tags/tag111.xml"/><Relationship Id="rId18" Type="http://schemas.openxmlformats.org/officeDocument/2006/relationships/tags" Target="../tags/tag110.xml"/><Relationship Id="rId17" Type="http://schemas.openxmlformats.org/officeDocument/2006/relationships/tags" Target="../tags/tag109.xml"/><Relationship Id="rId16" Type="http://schemas.openxmlformats.org/officeDocument/2006/relationships/image" Target="../media/image15.jpeg"/><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8.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5" Type="http://schemas.openxmlformats.org/officeDocument/2006/relationships/slideLayout" Target="../slideLayouts/slideLayout10.xml"/><Relationship Id="rId34" Type="http://schemas.openxmlformats.org/officeDocument/2006/relationships/tags" Target="../tags/tag139.xml"/><Relationship Id="rId33" Type="http://schemas.openxmlformats.org/officeDocument/2006/relationships/tags" Target="../tags/tag138.xml"/><Relationship Id="rId32" Type="http://schemas.openxmlformats.org/officeDocument/2006/relationships/image" Target="../media/image23.svg"/><Relationship Id="rId31" Type="http://schemas.openxmlformats.org/officeDocument/2006/relationships/image" Target="../media/image22.png"/><Relationship Id="rId30" Type="http://schemas.openxmlformats.org/officeDocument/2006/relationships/tags" Target="../tags/tag137.xml"/><Relationship Id="rId3" Type="http://schemas.openxmlformats.org/officeDocument/2006/relationships/tags" Target="../tags/tag116.xml"/><Relationship Id="rId29" Type="http://schemas.openxmlformats.org/officeDocument/2006/relationships/tags" Target="../tags/tag136.xml"/><Relationship Id="rId28" Type="http://schemas.openxmlformats.org/officeDocument/2006/relationships/tags" Target="../tags/tag135.xml"/><Relationship Id="rId27" Type="http://schemas.openxmlformats.org/officeDocument/2006/relationships/image" Target="../media/image21.svg"/><Relationship Id="rId26" Type="http://schemas.openxmlformats.org/officeDocument/2006/relationships/image" Target="../media/image20.png"/><Relationship Id="rId25" Type="http://schemas.openxmlformats.org/officeDocument/2006/relationships/tags" Target="../tags/tag134.xml"/><Relationship Id="rId24" Type="http://schemas.openxmlformats.org/officeDocument/2006/relationships/tags" Target="../tags/tag133.xml"/><Relationship Id="rId23" Type="http://schemas.openxmlformats.org/officeDocument/2006/relationships/tags" Target="../tags/tag132.xml"/><Relationship Id="rId22" Type="http://schemas.openxmlformats.org/officeDocument/2006/relationships/image" Target="../media/image19.svg"/><Relationship Id="rId21" Type="http://schemas.openxmlformats.org/officeDocument/2006/relationships/image" Target="../media/image18.png"/><Relationship Id="rId20" Type="http://schemas.openxmlformats.org/officeDocument/2006/relationships/tags" Target="../tags/tag131.xml"/><Relationship Id="rId2" Type="http://schemas.openxmlformats.org/officeDocument/2006/relationships/tags" Target="../tags/tag115.xml"/><Relationship Id="rId19" Type="http://schemas.openxmlformats.org/officeDocument/2006/relationships/tags" Target="../tags/tag130.xml"/><Relationship Id="rId18" Type="http://schemas.openxmlformats.org/officeDocument/2006/relationships/tags" Target="../tags/tag129.xml"/><Relationship Id="rId17" Type="http://schemas.openxmlformats.org/officeDocument/2006/relationships/image" Target="../media/image17.svg"/><Relationship Id="rId16" Type="http://schemas.openxmlformats.org/officeDocument/2006/relationships/image" Target="../media/image16.png"/><Relationship Id="rId15" Type="http://schemas.openxmlformats.org/officeDocument/2006/relationships/tags" Target="../tags/tag128.xml"/><Relationship Id="rId14" Type="http://schemas.openxmlformats.org/officeDocument/2006/relationships/tags" Target="../tags/tag127.xml"/><Relationship Id="rId13" Type="http://schemas.openxmlformats.org/officeDocument/2006/relationships/tags" Target="../tags/tag12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tags" Target="../tags/tag114.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10.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image" Target="../media/image15.jpeg"/><Relationship Id="rId2" Type="http://schemas.openxmlformats.org/officeDocument/2006/relationships/tags" Target="../tags/tag144.xml"/><Relationship Id="rId1" Type="http://schemas.openxmlformats.org/officeDocument/2006/relationships/tags" Target="../tags/tag143.xml"/></Relationships>
</file>

<file path=ppt/slides/_rels/slide11.xml.rels><?xml version="1.0" encoding="UTF-8" standalone="yes"?>
<Relationships xmlns="http://schemas.openxmlformats.org/package/2006/relationships"><Relationship Id="rId9" Type="http://schemas.openxmlformats.org/officeDocument/2006/relationships/tags" Target="../tags/tag155.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9" Type="http://schemas.openxmlformats.org/officeDocument/2006/relationships/slideLayout" Target="../slideLayouts/slideLayout10.xml"/><Relationship Id="rId28" Type="http://schemas.openxmlformats.org/officeDocument/2006/relationships/tags" Target="../tags/tag174.xml"/><Relationship Id="rId27" Type="http://schemas.openxmlformats.org/officeDocument/2006/relationships/tags" Target="../tags/tag173.xml"/><Relationship Id="rId26" Type="http://schemas.openxmlformats.org/officeDocument/2006/relationships/tags" Target="../tags/tag172.xml"/><Relationship Id="rId25" Type="http://schemas.openxmlformats.org/officeDocument/2006/relationships/tags" Target="../tags/tag171.xml"/><Relationship Id="rId24" Type="http://schemas.openxmlformats.org/officeDocument/2006/relationships/tags" Target="../tags/tag170.xml"/><Relationship Id="rId23" Type="http://schemas.openxmlformats.org/officeDocument/2006/relationships/tags" Target="../tags/tag169.xml"/><Relationship Id="rId22" Type="http://schemas.openxmlformats.org/officeDocument/2006/relationships/tags" Target="../tags/tag168.xml"/><Relationship Id="rId21" Type="http://schemas.openxmlformats.org/officeDocument/2006/relationships/tags" Target="../tags/tag167.xml"/><Relationship Id="rId20" Type="http://schemas.openxmlformats.org/officeDocument/2006/relationships/tags" Target="../tags/tag166.xml"/><Relationship Id="rId2" Type="http://schemas.openxmlformats.org/officeDocument/2006/relationships/tags" Target="../tags/tag148.xml"/><Relationship Id="rId19" Type="http://schemas.openxmlformats.org/officeDocument/2006/relationships/tags" Target="../tags/tag165.xml"/><Relationship Id="rId18" Type="http://schemas.openxmlformats.org/officeDocument/2006/relationships/tags" Target="../tags/tag164.xml"/><Relationship Id="rId17" Type="http://schemas.openxmlformats.org/officeDocument/2006/relationships/tags" Target="../tags/tag163.xml"/><Relationship Id="rId16" Type="http://schemas.openxmlformats.org/officeDocument/2006/relationships/tags" Target="../tags/tag162.xml"/><Relationship Id="rId15" Type="http://schemas.openxmlformats.org/officeDocument/2006/relationships/tags" Target="../tags/tag161.xml"/><Relationship Id="rId14" Type="http://schemas.openxmlformats.org/officeDocument/2006/relationships/tags" Target="../tags/tag160.xml"/><Relationship Id="rId13" Type="http://schemas.openxmlformats.org/officeDocument/2006/relationships/tags" Target="../tags/tag159.xml"/><Relationship Id="rId12" Type="http://schemas.openxmlformats.org/officeDocument/2006/relationships/tags" Target="../tags/tag158.xml"/><Relationship Id="rId11" Type="http://schemas.openxmlformats.org/officeDocument/2006/relationships/tags" Target="../tags/tag157.xml"/><Relationship Id="rId10" Type="http://schemas.openxmlformats.org/officeDocument/2006/relationships/tags" Target="../tags/tag156.xml"/><Relationship Id="rId1" Type="http://schemas.openxmlformats.org/officeDocument/2006/relationships/tags" Target="../tags/tag147.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s>
</file>

<file path=ppt/slides/_rels/slide13.xml.rels><?xml version="1.0" encoding="UTF-8" standalone="yes"?>
<Relationships xmlns="http://schemas.openxmlformats.org/package/2006/relationships"><Relationship Id="rId9" Type="http://schemas.openxmlformats.org/officeDocument/2006/relationships/tags" Target="../tags/tag186.xml"/><Relationship Id="rId8" Type="http://schemas.openxmlformats.org/officeDocument/2006/relationships/tags" Target="../tags/tag185.xml"/><Relationship Id="rId7" Type="http://schemas.openxmlformats.org/officeDocument/2006/relationships/tags" Target="../tags/tag184.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3" Type="http://schemas.openxmlformats.org/officeDocument/2006/relationships/tags" Target="../tags/tag180.xml"/><Relationship Id="rId2" Type="http://schemas.openxmlformats.org/officeDocument/2006/relationships/tags" Target="../tags/tag179.xml"/><Relationship Id="rId19" Type="http://schemas.openxmlformats.org/officeDocument/2006/relationships/slideLayout" Target="../slideLayouts/slideLayout10.xml"/><Relationship Id="rId18" Type="http://schemas.openxmlformats.org/officeDocument/2006/relationships/tags" Target="../tags/tag192.xml"/><Relationship Id="rId17" Type="http://schemas.openxmlformats.org/officeDocument/2006/relationships/tags" Target="../tags/tag191.xml"/><Relationship Id="rId16" Type="http://schemas.openxmlformats.org/officeDocument/2006/relationships/tags" Target="../tags/tag190.xml"/><Relationship Id="rId15" Type="http://schemas.openxmlformats.org/officeDocument/2006/relationships/tags" Target="../tags/tag189.xml"/><Relationship Id="rId14" Type="http://schemas.openxmlformats.org/officeDocument/2006/relationships/tags" Target="../tags/tag188.xml"/><Relationship Id="rId13" Type="http://schemas.openxmlformats.org/officeDocument/2006/relationships/image" Target="../media/image24.jpeg"/><Relationship Id="rId12" Type="http://schemas.openxmlformats.org/officeDocument/2006/relationships/image" Target="../media/image15.jpeg"/><Relationship Id="rId11" Type="http://schemas.openxmlformats.org/officeDocument/2006/relationships/image" Target="../media/image14.jpeg"/><Relationship Id="rId10" Type="http://schemas.openxmlformats.org/officeDocument/2006/relationships/tags" Target="../tags/tag187.xml"/><Relationship Id="rId1" Type="http://schemas.openxmlformats.org/officeDocument/2006/relationships/tags" Target="../tags/tag178.xml"/></Relationships>
</file>

<file path=ppt/slides/_rels/slide14.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tags" Target="../tags/tag200.xml"/><Relationship Id="rId7" Type="http://schemas.openxmlformats.org/officeDocument/2006/relationships/tags" Target="../tags/tag199.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3" Type="http://schemas.openxmlformats.org/officeDocument/2006/relationships/tags" Target="../tags/tag195.xml"/><Relationship Id="rId23" Type="http://schemas.openxmlformats.org/officeDocument/2006/relationships/slideLayout" Target="../slideLayouts/slideLayout10.xml"/><Relationship Id="rId22" Type="http://schemas.openxmlformats.org/officeDocument/2006/relationships/tags" Target="../tags/tag214.xml"/><Relationship Id="rId21" Type="http://schemas.openxmlformats.org/officeDocument/2006/relationships/tags" Target="../tags/tag213.xml"/><Relationship Id="rId20" Type="http://schemas.openxmlformats.org/officeDocument/2006/relationships/tags" Target="../tags/tag212.xml"/><Relationship Id="rId2" Type="http://schemas.openxmlformats.org/officeDocument/2006/relationships/tags" Target="../tags/tag194.xml"/><Relationship Id="rId19" Type="http://schemas.openxmlformats.org/officeDocument/2006/relationships/tags" Target="../tags/tag211.xml"/><Relationship Id="rId18" Type="http://schemas.openxmlformats.org/officeDocument/2006/relationships/tags" Target="../tags/tag210.xml"/><Relationship Id="rId17" Type="http://schemas.openxmlformats.org/officeDocument/2006/relationships/tags" Target="../tags/tag209.xml"/><Relationship Id="rId16" Type="http://schemas.openxmlformats.org/officeDocument/2006/relationships/tags" Target="../tags/tag208.xml"/><Relationship Id="rId15" Type="http://schemas.openxmlformats.org/officeDocument/2006/relationships/tags" Target="../tags/tag207.xml"/><Relationship Id="rId14" Type="http://schemas.openxmlformats.org/officeDocument/2006/relationships/tags" Target="../tags/tag206.xml"/><Relationship Id="rId13" Type="http://schemas.openxmlformats.org/officeDocument/2006/relationships/tags" Target="../tags/tag205.xml"/><Relationship Id="rId12" Type="http://schemas.openxmlformats.org/officeDocument/2006/relationships/tags" Target="../tags/tag204.xml"/><Relationship Id="rId11" Type="http://schemas.openxmlformats.org/officeDocument/2006/relationships/tags" Target="../tags/tag203.xml"/><Relationship Id="rId10" Type="http://schemas.openxmlformats.org/officeDocument/2006/relationships/tags" Target="../tags/tag202.xml"/><Relationship Id="rId1" Type="http://schemas.openxmlformats.org/officeDocument/2006/relationships/tags" Target="../tags/tag193.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217.xml"/><Relationship Id="rId2" Type="http://schemas.openxmlformats.org/officeDocument/2006/relationships/tags" Target="../tags/tag216.xml"/><Relationship Id="rId1" Type="http://schemas.openxmlformats.org/officeDocument/2006/relationships/tags" Target="../tags/tag215.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0.xml"/><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image" Target="../media/image14.jpeg"/><Relationship Id="rId1" Type="http://schemas.openxmlformats.org/officeDocument/2006/relationships/tags" Target="../tags/tag218.xml"/></Relationships>
</file>

<file path=ppt/slides/_rels/slide17.xml.rels><?xml version="1.0" encoding="UTF-8" standalone="yes"?>
<Relationships xmlns="http://schemas.openxmlformats.org/package/2006/relationships"><Relationship Id="rId9" Type="http://schemas.openxmlformats.org/officeDocument/2006/relationships/tags" Target="../tags/tag229.xml"/><Relationship Id="rId8" Type="http://schemas.openxmlformats.org/officeDocument/2006/relationships/tags" Target="../tags/tag228.xml"/><Relationship Id="rId7" Type="http://schemas.openxmlformats.org/officeDocument/2006/relationships/tags" Target="../tags/tag227.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3" Type="http://schemas.openxmlformats.org/officeDocument/2006/relationships/tags" Target="../tags/tag223.xml"/><Relationship Id="rId27" Type="http://schemas.openxmlformats.org/officeDocument/2006/relationships/slideLayout" Target="../slideLayouts/slideLayout10.xml"/><Relationship Id="rId26" Type="http://schemas.openxmlformats.org/officeDocument/2006/relationships/tags" Target="../tags/tag240.xml"/><Relationship Id="rId25" Type="http://schemas.openxmlformats.org/officeDocument/2006/relationships/tags" Target="../tags/tag239.xml"/><Relationship Id="rId24" Type="http://schemas.openxmlformats.org/officeDocument/2006/relationships/tags" Target="../tags/tag238.xml"/><Relationship Id="rId23" Type="http://schemas.openxmlformats.org/officeDocument/2006/relationships/tags" Target="../tags/tag237.xml"/><Relationship Id="rId22" Type="http://schemas.openxmlformats.org/officeDocument/2006/relationships/tags" Target="../tags/tag236.xml"/><Relationship Id="rId21" Type="http://schemas.openxmlformats.org/officeDocument/2006/relationships/tags" Target="../tags/tag235.xml"/><Relationship Id="rId20" Type="http://schemas.openxmlformats.org/officeDocument/2006/relationships/tags" Target="../tags/tag234.xml"/><Relationship Id="rId2" Type="http://schemas.openxmlformats.org/officeDocument/2006/relationships/tags" Target="../tags/tag222.xml"/><Relationship Id="rId19" Type="http://schemas.openxmlformats.org/officeDocument/2006/relationships/tags" Target="../tags/tag233.xml"/><Relationship Id="rId18" Type="http://schemas.openxmlformats.org/officeDocument/2006/relationships/tags" Target="../tags/tag232.xml"/><Relationship Id="rId17" Type="http://schemas.openxmlformats.org/officeDocument/2006/relationships/image" Target="../media/image30.svg"/><Relationship Id="rId16" Type="http://schemas.openxmlformats.org/officeDocument/2006/relationships/image" Target="../media/image29.png"/><Relationship Id="rId15" Type="http://schemas.openxmlformats.org/officeDocument/2006/relationships/tags" Target="../tags/tag231.xml"/><Relationship Id="rId14" Type="http://schemas.openxmlformats.org/officeDocument/2006/relationships/image" Target="../media/image28.svg"/><Relationship Id="rId13" Type="http://schemas.openxmlformats.org/officeDocument/2006/relationships/image" Target="../media/image27.png"/><Relationship Id="rId12" Type="http://schemas.openxmlformats.org/officeDocument/2006/relationships/tags" Target="../tags/tag230.xml"/><Relationship Id="rId11" Type="http://schemas.openxmlformats.org/officeDocument/2006/relationships/image" Target="../media/image26.svg"/><Relationship Id="rId10" Type="http://schemas.openxmlformats.org/officeDocument/2006/relationships/image" Target="../media/image25.png"/><Relationship Id="rId1" Type="http://schemas.openxmlformats.org/officeDocument/2006/relationships/tags" Target="../tags/tag221.xml"/></Relationships>
</file>

<file path=ppt/slides/_rels/slide18.xml.rels><?xml version="1.0" encoding="UTF-8" standalone="yes"?>
<Relationships xmlns="http://schemas.openxmlformats.org/package/2006/relationships"><Relationship Id="rId9" Type="http://schemas.openxmlformats.org/officeDocument/2006/relationships/tags" Target="../tags/tag244.xml"/><Relationship Id="rId8" Type="http://schemas.openxmlformats.org/officeDocument/2006/relationships/tags" Target="../tags/tag243.xml"/><Relationship Id="rId7" Type="http://schemas.openxmlformats.org/officeDocument/2006/relationships/image" Target="../media/image34.svg"/><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tags" Target="../tags/tag242.xml"/><Relationship Id="rId2" Type="http://schemas.openxmlformats.org/officeDocument/2006/relationships/tags" Target="../tags/tag241.xml"/><Relationship Id="rId11" Type="http://schemas.openxmlformats.org/officeDocument/2006/relationships/slideLayout" Target="../slideLayouts/slideLayout10.xml"/><Relationship Id="rId10" Type="http://schemas.openxmlformats.org/officeDocument/2006/relationships/tags" Target="../tags/tag245.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9" Type="http://schemas.openxmlformats.org/officeDocument/2006/relationships/tags" Target="../tags/tag253.xml"/><Relationship Id="rId8" Type="http://schemas.openxmlformats.org/officeDocument/2006/relationships/tags" Target="../tags/tag252.xml"/><Relationship Id="rId7" Type="http://schemas.openxmlformats.org/officeDocument/2006/relationships/tags" Target="../tags/tag251.xml"/><Relationship Id="rId6" Type="http://schemas.openxmlformats.org/officeDocument/2006/relationships/tags" Target="../tags/tag250.xml"/><Relationship Id="rId5" Type="http://schemas.openxmlformats.org/officeDocument/2006/relationships/tags" Target="../tags/tag249.xml"/><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tags" Target="../tags/tag246.xml"/><Relationship Id="rId11" Type="http://schemas.openxmlformats.org/officeDocument/2006/relationships/slideLayout" Target="../slideLayouts/slideLayout10.xml"/><Relationship Id="rId10" Type="http://schemas.openxmlformats.org/officeDocument/2006/relationships/tags" Target="../tags/tag254.xml"/><Relationship Id="rId1" Type="http://schemas.openxmlformats.org/officeDocument/2006/relationships/chart" Target="../charts/chart2.xml"/></Relationships>
</file>

<file path=ppt/slides/_rels/slide20.xml.rels><?xml version="1.0" encoding="UTF-8" standalone="yes"?>
<Relationships xmlns="http://schemas.openxmlformats.org/package/2006/relationships"><Relationship Id="rId9" Type="http://schemas.openxmlformats.org/officeDocument/2006/relationships/tags" Target="../tags/tag258.xml"/><Relationship Id="rId8" Type="http://schemas.openxmlformats.org/officeDocument/2006/relationships/tags" Target="../tags/tag257.xml"/><Relationship Id="rId7" Type="http://schemas.openxmlformats.org/officeDocument/2006/relationships/image" Target="../media/image34.svg"/><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tags" Target="../tags/tag256.xml"/><Relationship Id="rId2" Type="http://schemas.openxmlformats.org/officeDocument/2006/relationships/tags" Target="../tags/tag255.xml"/><Relationship Id="rId12" Type="http://schemas.openxmlformats.org/officeDocument/2006/relationships/slideLayout" Target="../slideLayouts/slideLayout10.xml"/><Relationship Id="rId11" Type="http://schemas.openxmlformats.org/officeDocument/2006/relationships/tags" Target="../tags/tag260.xml"/><Relationship Id="rId10" Type="http://schemas.openxmlformats.org/officeDocument/2006/relationships/tags" Target="../tags/tag259.xml"/><Relationship Id="rId1" Type="http://schemas.openxmlformats.org/officeDocument/2006/relationships/chart" Target="../charts/chart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61.xml"/></Relationships>
</file>

<file path=ppt/slides/_rels/slide22.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svg"/><Relationship Id="rId7" Type="http://schemas.openxmlformats.org/officeDocument/2006/relationships/image" Target="../media/image41.png"/><Relationship Id="rId60" Type="http://schemas.openxmlformats.org/officeDocument/2006/relationships/slideLayout" Target="../slideLayouts/slideLayout9.xml"/><Relationship Id="rId6" Type="http://schemas.openxmlformats.org/officeDocument/2006/relationships/image" Target="../media/image40.svg"/><Relationship Id="rId59" Type="http://schemas.openxmlformats.org/officeDocument/2006/relationships/tags" Target="../tags/tag262.xml"/><Relationship Id="rId58" Type="http://schemas.openxmlformats.org/officeDocument/2006/relationships/image" Target="../media/image92.svg"/><Relationship Id="rId57" Type="http://schemas.openxmlformats.org/officeDocument/2006/relationships/image" Target="../media/image91.png"/><Relationship Id="rId56" Type="http://schemas.openxmlformats.org/officeDocument/2006/relationships/image" Target="../media/image90.svg"/><Relationship Id="rId55" Type="http://schemas.openxmlformats.org/officeDocument/2006/relationships/image" Target="../media/image89.png"/><Relationship Id="rId54" Type="http://schemas.openxmlformats.org/officeDocument/2006/relationships/image" Target="../media/image88.svg"/><Relationship Id="rId53" Type="http://schemas.openxmlformats.org/officeDocument/2006/relationships/image" Target="../media/image87.png"/><Relationship Id="rId52" Type="http://schemas.openxmlformats.org/officeDocument/2006/relationships/image" Target="../media/image86.svg"/><Relationship Id="rId51" Type="http://schemas.openxmlformats.org/officeDocument/2006/relationships/image" Target="../media/image85.png"/><Relationship Id="rId50" Type="http://schemas.openxmlformats.org/officeDocument/2006/relationships/image" Target="../media/image84.svg"/><Relationship Id="rId5" Type="http://schemas.openxmlformats.org/officeDocument/2006/relationships/image" Target="../media/image39.png"/><Relationship Id="rId49" Type="http://schemas.openxmlformats.org/officeDocument/2006/relationships/image" Target="../media/image83.png"/><Relationship Id="rId48" Type="http://schemas.openxmlformats.org/officeDocument/2006/relationships/image" Target="../media/image82.svg"/><Relationship Id="rId47" Type="http://schemas.openxmlformats.org/officeDocument/2006/relationships/image" Target="../media/image81.png"/><Relationship Id="rId46" Type="http://schemas.openxmlformats.org/officeDocument/2006/relationships/image" Target="../media/image80.svg"/><Relationship Id="rId45" Type="http://schemas.openxmlformats.org/officeDocument/2006/relationships/image" Target="../media/image79.png"/><Relationship Id="rId44" Type="http://schemas.openxmlformats.org/officeDocument/2006/relationships/image" Target="../media/image78.svg"/><Relationship Id="rId43" Type="http://schemas.openxmlformats.org/officeDocument/2006/relationships/image" Target="../media/image77.png"/><Relationship Id="rId42" Type="http://schemas.openxmlformats.org/officeDocument/2006/relationships/image" Target="../media/image76.svg"/><Relationship Id="rId41" Type="http://schemas.openxmlformats.org/officeDocument/2006/relationships/image" Target="../media/image75.png"/><Relationship Id="rId40" Type="http://schemas.openxmlformats.org/officeDocument/2006/relationships/image" Target="../media/image74.svg"/><Relationship Id="rId4" Type="http://schemas.openxmlformats.org/officeDocument/2006/relationships/image" Target="../media/image38.svg"/><Relationship Id="rId39" Type="http://schemas.openxmlformats.org/officeDocument/2006/relationships/image" Target="../media/image73.png"/><Relationship Id="rId38" Type="http://schemas.openxmlformats.org/officeDocument/2006/relationships/image" Target="../media/image72.svg"/><Relationship Id="rId37" Type="http://schemas.openxmlformats.org/officeDocument/2006/relationships/image" Target="../media/image71.png"/><Relationship Id="rId36" Type="http://schemas.openxmlformats.org/officeDocument/2006/relationships/image" Target="../media/image70.svg"/><Relationship Id="rId35" Type="http://schemas.openxmlformats.org/officeDocument/2006/relationships/image" Target="../media/image69.png"/><Relationship Id="rId34" Type="http://schemas.openxmlformats.org/officeDocument/2006/relationships/image" Target="../media/image68.svg"/><Relationship Id="rId33" Type="http://schemas.openxmlformats.org/officeDocument/2006/relationships/image" Target="../media/image67.png"/><Relationship Id="rId32" Type="http://schemas.openxmlformats.org/officeDocument/2006/relationships/image" Target="../media/image66.svg"/><Relationship Id="rId31" Type="http://schemas.openxmlformats.org/officeDocument/2006/relationships/image" Target="../media/image65.png"/><Relationship Id="rId30" Type="http://schemas.openxmlformats.org/officeDocument/2006/relationships/image" Target="../media/image64.svg"/><Relationship Id="rId3" Type="http://schemas.openxmlformats.org/officeDocument/2006/relationships/image" Target="../media/image37.png"/><Relationship Id="rId29" Type="http://schemas.openxmlformats.org/officeDocument/2006/relationships/image" Target="../media/image63.png"/><Relationship Id="rId28" Type="http://schemas.openxmlformats.org/officeDocument/2006/relationships/image" Target="../media/image62.svg"/><Relationship Id="rId27" Type="http://schemas.openxmlformats.org/officeDocument/2006/relationships/image" Target="../media/image61.png"/><Relationship Id="rId26" Type="http://schemas.openxmlformats.org/officeDocument/2006/relationships/image" Target="../media/image60.svg"/><Relationship Id="rId25" Type="http://schemas.openxmlformats.org/officeDocument/2006/relationships/image" Target="../media/image59.png"/><Relationship Id="rId24" Type="http://schemas.openxmlformats.org/officeDocument/2006/relationships/image" Target="../media/image58.svg"/><Relationship Id="rId23" Type="http://schemas.openxmlformats.org/officeDocument/2006/relationships/image" Target="../media/image57.png"/><Relationship Id="rId22" Type="http://schemas.openxmlformats.org/officeDocument/2006/relationships/image" Target="../media/image56.svg"/><Relationship Id="rId21" Type="http://schemas.openxmlformats.org/officeDocument/2006/relationships/image" Target="../media/image55.png"/><Relationship Id="rId20" Type="http://schemas.openxmlformats.org/officeDocument/2006/relationships/image" Target="../media/image54.svg"/><Relationship Id="rId2" Type="http://schemas.openxmlformats.org/officeDocument/2006/relationships/image" Target="../media/image36.svg"/><Relationship Id="rId19" Type="http://schemas.openxmlformats.org/officeDocument/2006/relationships/image" Target="../media/image53.png"/><Relationship Id="rId18" Type="http://schemas.openxmlformats.org/officeDocument/2006/relationships/image" Target="../media/image52.svg"/><Relationship Id="rId17" Type="http://schemas.openxmlformats.org/officeDocument/2006/relationships/image" Target="../media/image51.png"/><Relationship Id="rId16" Type="http://schemas.openxmlformats.org/officeDocument/2006/relationships/image" Target="../media/image50.svg"/><Relationship Id="rId15" Type="http://schemas.openxmlformats.org/officeDocument/2006/relationships/image" Target="../media/image49.png"/><Relationship Id="rId14" Type="http://schemas.openxmlformats.org/officeDocument/2006/relationships/image" Target="../media/image48.svg"/><Relationship Id="rId13" Type="http://schemas.openxmlformats.org/officeDocument/2006/relationships/image" Target="../media/image47.png"/><Relationship Id="rId12" Type="http://schemas.openxmlformats.org/officeDocument/2006/relationships/image" Target="../media/image46.svg"/><Relationship Id="rId11" Type="http://schemas.openxmlformats.org/officeDocument/2006/relationships/image" Target="../media/image45.png"/><Relationship Id="rId10" Type="http://schemas.openxmlformats.org/officeDocument/2006/relationships/image" Target="../media/image44.svg"/><Relationship Id="rId1" Type="http://schemas.openxmlformats.org/officeDocument/2006/relationships/image" Target="../media/image35.png"/></Relationships>
</file>

<file path=ppt/slides/_rels/slide23.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tags" Target="../tags/tag267.xml"/><Relationship Id="rId4" Type="http://schemas.openxmlformats.org/officeDocument/2006/relationships/tags" Target="../tags/tag266.xml"/><Relationship Id="rId3" Type="http://schemas.openxmlformats.org/officeDocument/2006/relationships/tags" Target="../tags/tag265.xml"/><Relationship Id="rId26" Type="http://schemas.openxmlformats.org/officeDocument/2006/relationships/slideLayout" Target="../slideLayouts/slideLayout9.xml"/><Relationship Id="rId25" Type="http://schemas.openxmlformats.org/officeDocument/2006/relationships/tags" Target="../tags/tag287.xml"/><Relationship Id="rId24" Type="http://schemas.openxmlformats.org/officeDocument/2006/relationships/tags" Target="../tags/tag286.xml"/><Relationship Id="rId23" Type="http://schemas.openxmlformats.org/officeDocument/2006/relationships/tags" Target="../tags/tag285.xml"/><Relationship Id="rId22" Type="http://schemas.openxmlformats.org/officeDocument/2006/relationships/tags" Target="../tags/tag284.xml"/><Relationship Id="rId21" Type="http://schemas.openxmlformats.org/officeDocument/2006/relationships/tags" Target="../tags/tag283.xml"/><Relationship Id="rId20" Type="http://schemas.openxmlformats.org/officeDocument/2006/relationships/tags" Target="../tags/tag282.xml"/><Relationship Id="rId2" Type="http://schemas.openxmlformats.org/officeDocument/2006/relationships/tags" Target="../tags/tag264.xml"/><Relationship Id="rId19" Type="http://schemas.openxmlformats.org/officeDocument/2006/relationships/tags" Target="../tags/tag281.xml"/><Relationship Id="rId18" Type="http://schemas.openxmlformats.org/officeDocument/2006/relationships/tags" Target="../tags/tag280.xml"/><Relationship Id="rId17" Type="http://schemas.openxmlformats.org/officeDocument/2006/relationships/tags" Target="../tags/tag279.xml"/><Relationship Id="rId16" Type="http://schemas.openxmlformats.org/officeDocument/2006/relationships/tags" Target="../tags/tag278.xml"/><Relationship Id="rId15" Type="http://schemas.openxmlformats.org/officeDocument/2006/relationships/tags" Target="../tags/tag277.xml"/><Relationship Id="rId14" Type="http://schemas.openxmlformats.org/officeDocument/2006/relationships/tags" Target="../tags/tag276.xml"/><Relationship Id="rId13" Type="http://schemas.openxmlformats.org/officeDocument/2006/relationships/tags" Target="../tags/tag275.xml"/><Relationship Id="rId12" Type="http://schemas.openxmlformats.org/officeDocument/2006/relationships/tags" Target="../tags/tag274.xml"/><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tags" Target="../tags/tag26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文本框 3"/>
          <p:cNvSpPr txBox="1"/>
          <p:nvPr/>
        </p:nvSpPr>
        <p:spPr>
          <a:xfrm>
            <a:off x="3524250" y="2465070"/>
            <a:ext cx="5151755" cy="829945"/>
          </a:xfrm>
          <a:prstGeom prst="rect">
            <a:avLst/>
          </a:prstGeom>
          <a:noFill/>
        </p:spPr>
        <p:txBody>
          <a:bodyPr wrap="square" rtlCol="0">
            <a:spAutoFit/>
          </a:bodyPr>
          <a:lstStyle/>
          <a:p>
            <a:pPr algn="r"/>
            <a:r>
              <a:rPr lang="zh-CN" altLang="en-US" sz="4800" b="1" dirty="0">
                <a:solidFill>
                  <a:schemeClr val="bg1"/>
                </a:solidFill>
                <a:latin typeface="Times New Roman" panose="02020603050405020304" charset="0"/>
                <a:ea typeface="思源黑体" panose="020B0500000000000000" charset="-122"/>
              </a:rPr>
              <a:t>西南大学</a:t>
            </a:r>
            <a:r>
              <a:rPr lang="en-US" altLang="zh-CN" sz="4800" b="1" dirty="0">
                <a:solidFill>
                  <a:schemeClr val="bg1"/>
                </a:solidFill>
                <a:latin typeface="Times New Roman" panose="02020603050405020304" charset="0"/>
                <a:ea typeface="思源黑体" panose="020B0500000000000000" charset="-122"/>
              </a:rPr>
              <a:t>PPT</a:t>
            </a:r>
            <a:r>
              <a:rPr lang="zh-CN" altLang="en-US" sz="4800" b="1" dirty="0">
                <a:solidFill>
                  <a:schemeClr val="bg1"/>
                </a:solidFill>
                <a:latin typeface="Times New Roman" panose="02020603050405020304" charset="0"/>
                <a:ea typeface="思源黑体" panose="020B0500000000000000" charset="-122"/>
              </a:rPr>
              <a:t>模板</a:t>
            </a:r>
            <a:endParaRPr lang="zh-CN" altLang="en-US" sz="4800" b="1" dirty="0">
              <a:solidFill>
                <a:schemeClr val="bg1"/>
              </a:solidFill>
              <a:latin typeface="Times New Roman" panose="02020603050405020304" charset="0"/>
              <a:ea typeface="思源黑体" panose="020B0500000000000000" charset="-122"/>
            </a:endParaRPr>
          </a:p>
        </p:txBody>
      </p:sp>
      <p:cxnSp>
        <p:nvCxnSpPr>
          <p:cNvPr id="5" name="直接连接符 4"/>
          <p:cNvCxnSpPr/>
          <p:nvPr/>
        </p:nvCxnSpPr>
        <p:spPr>
          <a:xfrm>
            <a:off x="3173123" y="3362192"/>
            <a:ext cx="6042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282347" y="3698541"/>
            <a:ext cx="1827530" cy="368300"/>
          </a:xfrm>
          <a:prstGeom prst="rect">
            <a:avLst/>
          </a:prstGeom>
          <a:noFill/>
        </p:spPr>
        <p:txBody>
          <a:bodyPr wrap="none" rtlCol="0">
            <a:spAutoFit/>
          </a:bodyPr>
          <a:lstStyle/>
          <a:p>
            <a:r>
              <a:rPr lang="zh-CN" altLang="en-US" b="1" dirty="0">
                <a:solidFill>
                  <a:schemeClr val="bg1"/>
                </a:solidFill>
                <a:latin typeface="Times New Roman" panose="02020603050405020304" charset="0"/>
                <a:ea typeface="思源黑体" panose="020B0500000000000000" charset="-122"/>
              </a:rPr>
              <a:t>指导教师：</a:t>
            </a:r>
            <a:r>
              <a:rPr lang="en-US" altLang="zh-CN" b="1" dirty="0">
                <a:solidFill>
                  <a:schemeClr val="bg1"/>
                </a:solidFill>
                <a:latin typeface="Times New Roman" panose="02020603050405020304" charset="0"/>
                <a:ea typeface="思源黑体" panose="020B0500000000000000" charset="-122"/>
              </a:rPr>
              <a:t>XXX</a:t>
            </a:r>
            <a:endParaRPr lang="en-US" altLang="zh-CN" b="1" dirty="0">
              <a:solidFill>
                <a:schemeClr val="bg1"/>
              </a:solidFill>
              <a:latin typeface="Times New Roman" panose="02020603050405020304" charset="0"/>
              <a:ea typeface="思源黑体" panose="020B0500000000000000" charset="-122"/>
            </a:endParaRPr>
          </a:p>
        </p:txBody>
      </p:sp>
      <p:sp>
        <p:nvSpPr>
          <p:cNvPr id="3" name="文本框 2"/>
          <p:cNvSpPr txBox="1"/>
          <p:nvPr/>
        </p:nvSpPr>
        <p:spPr>
          <a:xfrm>
            <a:off x="5395377" y="4019430"/>
            <a:ext cx="1597660" cy="368300"/>
          </a:xfrm>
          <a:prstGeom prst="rect">
            <a:avLst/>
          </a:prstGeom>
          <a:noFill/>
        </p:spPr>
        <p:txBody>
          <a:bodyPr wrap="none" rtlCol="0">
            <a:spAutoFit/>
          </a:bodyPr>
          <a:lstStyle/>
          <a:p>
            <a:r>
              <a:rPr lang="zh-CN" altLang="en-US" b="1" dirty="0">
                <a:solidFill>
                  <a:schemeClr val="bg1"/>
                </a:solidFill>
                <a:latin typeface="Times New Roman" panose="02020603050405020304" charset="0"/>
                <a:ea typeface="思源黑体" panose="020B0500000000000000" charset="-122"/>
              </a:rPr>
              <a:t>汇报人：</a:t>
            </a:r>
            <a:r>
              <a:rPr lang="en-US" altLang="zh-CN" b="1" dirty="0">
                <a:solidFill>
                  <a:schemeClr val="bg1"/>
                </a:solidFill>
                <a:latin typeface="Times New Roman" panose="02020603050405020304" charset="0"/>
                <a:ea typeface="思源黑体" panose="020B0500000000000000" charset="-122"/>
              </a:rPr>
              <a:t>XXX</a:t>
            </a:r>
            <a:endParaRPr lang="en-US" altLang="zh-CN" b="1" dirty="0">
              <a:solidFill>
                <a:schemeClr val="bg1"/>
              </a:solidFill>
              <a:latin typeface="Times New Roman" panose="02020603050405020304" charset="0"/>
              <a:ea typeface="思源黑体" panose="020B0500000000000000" charset="-122"/>
            </a:endParaRPr>
          </a:p>
        </p:txBody>
      </p:sp>
      <p:sp>
        <p:nvSpPr>
          <p:cNvPr id="6" name="文本框 5"/>
          <p:cNvSpPr txBox="1"/>
          <p:nvPr/>
        </p:nvSpPr>
        <p:spPr>
          <a:xfrm>
            <a:off x="5229203" y="5155914"/>
            <a:ext cx="1879600" cy="337185"/>
          </a:xfrm>
          <a:prstGeom prst="rect">
            <a:avLst/>
          </a:prstGeom>
          <a:noFill/>
        </p:spPr>
        <p:txBody>
          <a:bodyPr wrap="none" rtlCol="0">
            <a:spAutoFit/>
          </a:bodyPr>
          <a:lstStyle/>
          <a:p>
            <a:r>
              <a:rPr lang="en-US" altLang="zh-CN" sz="1600" b="1" dirty="0" err="1">
                <a:solidFill>
                  <a:schemeClr val="bg1"/>
                </a:solidFill>
                <a:latin typeface="Times New Roman" panose="02020603050405020304" charset="0"/>
                <a:ea typeface="思源黑体" panose="020B0500000000000000" charset="-122"/>
              </a:rPr>
              <a:t>20XX</a:t>
            </a:r>
            <a:r>
              <a:rPr lang="zh-CN" altLang="en-US" sz="1600" b="1" dirty="0">
                <a:solidFill>
                  <a:schemeClr val="bg1"/>
                </a:solidFill>
                <a:latin typeface="Times New Roman" panose="02020603050405020304" charset="0"/>
                <a:ea typeface="思源黑体" panose="020B0500000000000000" charset="-122"/>
              </a:rPr>
              <a:t>年</a:t>
            </a:r>
            <a:r>
              <a:rPr lang="en-US" altLang="zh-CN" sz="1600" b="1" dirty="0">
                <a:solidFill>
                  <a:schemeClr val="bg1"/>
                </a:solidFill>
                <a:latin typeface="Times New Roman" panose="02020603050405020304" charset="0"/>
                <a:ea typeface="思源黑体" panose="020B0500000000000000" charset="-122"/>
              </a:rPr>
              <a:t>XX</a:t>
            </a:r>
            <a:r>
              <a:rPr lang="zh-CN" altLang="en-US" sz="1600" b="1" dirty="0">
                <a:solidFill>
                  <a:schemeClr val="bg1"/>
                </a:solidFill>
                <a:latin typeface="Times New Roman" panose="02020603050405020304" charset="0"/>
                <a:ea typeface="思源黑体" panose="020B0500000000000000" charset="-122"/>
              </a:rPr>
              <a:t>月</a:t>
            </a:r>
            <a:r>
              <a:rPr lang="en-US" altLang="zh-CN" sz="1600" b="1" dirty="0">
                <a:solidFill>
                  <a:schemeClr val="bg1"/>
                </a:solidFill>
                <a:latin typeface="Times New Roman" panose="02020603050405020304" charset="0"/>
                <a:ea typeface="思源黑体" panose="020B0500000000000000" charset="-122"/>
              </a:rPr>
              <a:t>XX</a:t>
            </a:r>
            <a:r>
              <a:rPr lang="zh-CN" altLang="en-US" sz="1600" b="1" dirty="0">
                <a:solidFill>
                  <a:schemeClr val="bg1"/>
                </a:solidFill>
                <a:latin typeface="Times New Roman" panose="02020603050405020304" charset="0"/>
                <a:ea typeface="思源黑体" panose="020B0500000000000000" charset="-122"/>
              </a:rPr>
              <a:t>日</a:t>
            </a:r>
            <a:endParaRPr lang="zh-CN" altLang="en-US" sz="1600" b="1" dirty="0">
              <a:solidFill>
                <a:schemeClr val="bg1"/>
              </a:solidFill>
              <a:latin typeface="Times New Roman" panose="02020603050405020304" charset="0"/>
              <a:ea typeface="思源黑体" panose="020B0500000000000000" charset="-122"/>
            </a:endParaRPr>
          </a:p>
        </p:txBody>
      </p:sp>
      <p:pic>
        <p:nvPicPr>
          <p:cNvPr id="7" name="图片 6" descr="7.4校徽组合"/>
          <p:cNvPicPr>
            <a:picLocks noChangeAspect="1"/>
          </p:cNvPicPr>
          <p:nvPr/>
        </p:nvPicPr>
        <p:blipFill>
          <a:blip r:embed="rId1"/>
          <a:srcRect t="20639" r="60744" b="62178"/>
          <a:stretch>
            <a:fillRect/>
          </a:stretch>
        </p:blipFill>
        <p:spPr>
          <a:xfrm>
            <a:off x="271780" y="184150"/>
            <a:ext cx="2208530" cy="688340"/>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40104181705"/>
          <p:cNvPicPr>
            <a:picLocks noChangeAspect="1"/>
          </p:cNvPicPr>
          <p:nvPr/>
        </p:nvPicPr>
        <p:blipFill>
          <a:blip r:embed="rId1"/>
          <a:srcRect r="11237"/>
          <a:stretch>
            <a:fillRect/>
          </a:stretch>
        </p:blipFill>
        <p:spPr>
          <a:xfrm>
            <a:off x="937260" y="0"/>
            <a:ext cx="4318635" cy="6858000"/>
          </a:xfrm>
          <a:prstGeom prst="rect">
            <a:avLst/>
          </a:prstGeom>
        </p:spPr>
      </p:pic>
      <p:pic>
        <p:nvPicPr>
          <p:cNvPr id="6" name="图片 5" descr="IMG_7317"/>
          <p:cNvPicPr>
            <a:picLocks noChangeAspect="1"/>
          </p:cNvPicPr>
          <p:nvPr userDrawn="1">
            <p:custDataLst>
              <p:tags r:id="rId2"/>
            </p:custDataLst>
          </p:nvPr>
        </p:nvPicPr>
        <p:blipFill>
          <a:blip r:embed="rId3">
            <a:alphaModFix amt="25000"/>
          </a:blip>
          <a:srcRect l="2984" t="6493" r="71588" b="3175"/>
          <a:stretch>
            <a:fillRect/>
          </a:stretch>
        </p:blipFill>
        <p:spPr>
          <a:xfrm>
            <a:off x="937260" y="-51435"/>
            <a:ext cx="4319270" cy="6861810"/>
          </a:xfrm>
          <a:prstGeom prst="rect">
            <a:avLst/>
          </a:prstGeom>
        </p:spPr>
      </p:pic>
      <p:sp>
        <p:nvSpPr>
          <p:cNvPr id="9" name="矩形 8"/>
          <p:cNvSpPr/>
          <p:nvPr>
            <p:custDataLst>
              <p:tags r:id="rId4"/>
            </p:custDataLst>
          </p:nvPr>
        </p:nvSpPr>
        <p:spPr>
          <a:xfrm>
            <a:off x="937260" y="0"/>
            <a:ext cx="4318000" cy="6858000"/>
          </a:xfrm>
          <a:prstGeom prst="rect">
            <a:avLst/>
          </a:prstGeom>
          <a:gradFill>
            <a:gsLst>
              <a:gs pos="49000">
                <a:srgbClr val="9B2D2F">
                  <a:alpha val="59000"/>
                </a:srgbClr>
              </a:gs>
              <a:gs pos="0">
                <a:srgbClr val="113872">
                  <a:alpha val="7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0" name="文本框 9"/>
          <p:cNvSpPr txBox="1"/>
          <p:nvPr/>
        </p:nvSpPr>
        <p:spPr>
          <a:xfrm>
            <a:off x="2332023" y="2307614"/>
            <a:ext cx="1534160" cy="829945"/>
          </a:xfrm>
          <a:prstGeom prst="rect">
            <a:avLst/>
          </a:prstGeom>
          <a:noFill/>
        </p:spPr>
        <p:txBody>
          <a:bodyPr wrap="none" rtlCol="0">
            <a:spAutoFit/>
          </a:bodyPr>
          <a:lstStyle/>
          <a:p>
            <a:r>
              <a:rPr lang="zh-CN" altLang="en-US" sz="4800" b="1" spc="500" dirty="0">
                <a:solidFill>
                  <a:schemeClr val="bg1"/>
                </a:solidFill>
                <a:latin typeface="Times New Roman" panose="02020603050405020304" charset="0"/>
                <a:ea typeface="思源黑体" panose="020B0500000000000000" charset="-122"/>
              </a:rPr>
              <a:t>目录</a:t>
            </a:r>
            <a:endParaRPr lang="zh-CN" altLang="en-US" sz="4800" b="1" spc="500" dirty="0">
              <a:solidFill>
                <a:schemeClr val="bg1"/>
              </a:solidFill>
              <a:latin typeface="Times New Roman" panose="02020603050405020304" charset="0"/>
              <a:ea typeface="思源黑体" panose="020B0500000000000000" charset="-122"/>
            </a:endParaRPr>
          </a:p>
        </p:txBody>
      </p:sp>
      <p:sp>
        <p:nvSpPr>
          <p:cNvPr id="11" name="文本框 10"/>
          <p:cNvSpPr txBox="1"/>
          <p:nvPr/>
        </p:nvSpPr>
        <p:spPr>
          <a:xfrm>
            <a:off x="1944299" y="3097298"/>
            <a:ext cx="2305050" cy="583565"/>
          </a:xfrm>
          <a:prstGeom prst="rect">
            <a:avLst/>
          </a:prstGeom>
          <a:noFill/>
          <a:ln>
            <a:noFill/>
          </a:ln>
        </p:spPr>
        <p:txBody>
          <a:bodyPr wrap="none" rtlCol="0">
            <a:spAutoFit/>
          </a:bodyPr>
          <a:lstStyle/>
          <a:p>
            <a:r>
              <a:rPr lang="en-US" altLang="zh-CN" sz="3200" dirty="0">
                <a:solidFill>
                  <a:schemeClr val="bg1"/>
                </a:solidFill>
                <a:latin typeface="Times New Roman" panose="02020603050405020304" charset="0"/>
                <a:ea typeface="思源黑体" panose="020B0500000000000000" charset="-122"/>
              </a:rPr>
              <a:t>CONTENTS</a:t>
            </a:r>
            <a:endParaRPr lang="en-US" altLang="zh-CN" sz="3200" dirty="0">
              <a:solidFill>
                <a:schemeClr val="bg1"/>
              </a:solidFill>
              <a:latin typeface="Times New Roman" panose="02020603050405020304" charset="0"/>
              <a:ea typeface="思源黑体" panose="020B0500000000000000" charset="-122"/>
            </a:endParaRPr>
          </a:p>
        </p:txBody>
      </p:sp>
      <p:cxnSp>
        <p:nvCxnSpPr>
          <p:cNvPr id="13" name="直接连接符 12"/>
          <p:cNvCxnSpPr/>
          <p:nvPr>
            <p:custDataLst>
              <p:tags r:id="rId5"/>
            </p:custDataLst>
          </p:nvPr>
        </p:nvCxnSpPr>
        <p:spPr>
          <a:xfrm>
            <a:off x="7779358" y="1242517"/>
            <a:ext cx="0" cy="50279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custDataLst>
              <p:tags r:id="rId6"/>
            </p:custDataLst>
          </p:nvPr>
        </p:nvGrpSpPr>
        <p:grpSpPr>
          <a:xfrm>
            <a:off x="6864764" y="888004"/>
            <a:ext cx="3202068" cy="614858"/>
            <a:chOff x="6633624" y="1088029"/>
            <a:chExt cx="3202068" cy="614858"/>
          </a:xfrm>
        </p:grpSpPr>
        <p:sp>
          <p:nvSpPr>
            <p:cNvPr id="54" name="椭圆 53"/>
            <p:cNvSpPr/>
            <p:nvPr>
              <p:custDataLst>
                <p:tags r:id="rId7"/>
              </p:custDataLst>
            </p:nvPr>
          </p:nvSpPr>
          <p:spPr>
            <a:xfrm>
              <a:off x="6633624" y="1088029"/>
              <a:ext cx="614858" cy="614858"/>
            </a:xfrm>
            <a:prstGeom prst="ellipse">
              <a:avLst/>
            </a:prstGeom>
            <a:solidFill>
              <a:srgbClr val="1749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文本框 13"/>
            <p:cNvSpPr txBox="1"/>
            <p:nvPr>
              <p:custDataLst>
                <p:tags r:id="rId8"/>
              </p:custDataLst>
            </p:nvPr>
          </p:nvSpPr>
          <p:spPr>
            <a:xfrm>
              <a:off x="6754143" y="1164626"/>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1</a:t>
              </a:r>
              <a:endParaRPr lang="zh-CN" altLang="en-US" sz="2400" b="1" dirty="0">
                <a:solidFill>
                  <a:schemeClr val="bg1"/>
                </a:solidFill>
                <a:latin typeface="微软雅黑" panose="020B0503020204020204" charset="-122"/>
                <a:ea typeface="微软雅黑" panose="020B0503020204020204" charset="-122"/>
              </a:endParaRPr>
            </a:p>
          </p:txBody>
        </p:sp>
        <p:sp>
          <p:nvSpPr>
            <p:cNvPr id="15" name="文本框 14"/>
            <p:cNvSpPr txBox="1"/>
            <p:nvPr>
              <p:custDataLst>
                <p:tags r:id="rId9"/>
              </p:custDataLst>
            </p:nvPr>
          </p:nvSpPr>
          <p:spPr>
            <a:xfrm>
              <a:off x="7519212" y="1164624"/>
              <a:ext cx="2316480" cy="460375"/>
            </a:xfrm>
            <a:prstGeom prst="rect">
              <a:avLst/>
            </a:prstGeom>
            <a:noFill/>
          </p:spPr>
          <p:txBody>
            <a:bodyPr wrap="square" rtlCol="0">
              <a:spAutoFit/>
            </a:bodyPr>
            <a:lstStyle/>
            <a:p>
              <a:r>
                <a:rPr lang="zh-CN" altLang="en-US" sz="2400" dirty="0">
                  <a:solidFill>
                    <a:srgbClr val="9B2D2F"/>
                  </a:solidFill>
                  <a:latin typeface="Times New Roman" panose="02020603050405020304" charset="0"/>
                  <a:ea typeface="思源黑体" panose="020B0500000000000000" charset="-122"/>
                </a:rPr>
                <a:t>研究背景及意义</a:t>
              </a:r>
              <a:endParaRPr lang="zh-CN" altLang="en-US" sz="2400" dirty="0">
                <a:solidFill>
                  <a:srgbClr val="9B2D2F"/>
                </a:solidFill>
                <a:latin typeface="Times New Roman" panose="02020603050405020304" charset="0"/>
                <a:ea typeface="思源黑体" panose="020B0500000000000000" charset="-122"/>
              </a:endParaRPr>
            </a:p>
          </p:txBody>
        </p:sp>
      </p:grpSp>
      <p:grpSp>
        <p:nvGrpSpPr>
          <p:cNvPr id="70" name="组合 69"/>
          <p:cNvGrpSpPr/>
          <p:nvPr>
            <p:custDataLst>
              <p:tags r:id="rId10"/>
            </p:custDataLst>
          </p:nvPr>
        </p:nvGrpSpPr>
        <p:grpSpPr>
          <a:xfrm>
            <a:off x="6864764" y="2016170"/>
            <a:ext cx="3811668" cy="614858"/>
            <a:chOff x="6633624" y="1088029"/>
            <a:chExt cx="3811668" cy="614858"/>
          </a:xfrm>
        </p:grpSpPr>
        <p:sp>
          <p:nvSpPr>
            <p:cNvPr id="71" name="椭圆 70"/>
            <p:cNvSpPr/>
            <p:nvPr>
              <p:custDataLst>
                <p:tags r:id="rId11"/>
              </p:custDataLst>
            </p:nvPr>
          </p:nvSpPr>
          <p:spPr>
            <a:xfrm>
              <a:off x="6633624" y="1088029"/>
              <a:ext cx="614858" cy="614858"/>
            </a:xfrm>
            <a:prstGeom prst="ellipse">
              <a:avLst/>
            </a:prstGeom>
            <a:solidFill>
              <a:srgbClr val="9032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2" name="文本框 71"/>
            <p:cNvSpPr txBox="1"/>
            <p:nvPr>
              <p:custDataLst>
                <p:tags r:id="rId12"/>
              </p:custDataLst>
            </p:nvPr>
          </p:nvSpPr>
          <p:spPr>
            <a:xfrm>
              <a:off x="6738053" y="1164623"/>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2</a:t>
              </a:r>
              <a:endParaRPr lang="zh-CN" altLang="en-US" sz="2400" b="1" dirty="0">
                <a:solidFill>
                  <a:schemeClr val="bg1"/>
                </a:solidFill>
                <a:latin typeface="微软雅黑" panose="020B0503020204020204" charset="-122"/>
                <a:ea typeface="微软雅黑" panose="020B0503020204020204" charset="-122"/>
              </a:endParaRPr>
            </a:p>
          </p:txBody>
        </p:sp>
        <p:sp>
          <p:nvSpPr>
            <p:cNvPr id="73" name="文本框 72"/>
            <p:cNvSpPr txBox="1"/>
            <p:nvPr>
              <p:custDataLst>
                <p:tags r:id="rId13"/>
              </p:custDataLst>
            </p:nvPr>
          </p:nvSpPr>
          <p:spPr>
            <a:xfrm>
              <a:off x="7519212" y="1164624"/>
              <a:ext cx="2926080" cy="460375"/>
            </a:xfrm>
            <a:prstGeom prst="rect">
              <a:avLst/>
            </a:prstGeom>
            <a:noFill/>
          </p:spPr>
          <p:txBody>
            <a:bodyPr wrap="square" rtlCol="0">
              <a:spAutoFit/>
            </a:bodyPr>
            <a:lstStyle/>
            <a:p>
              <a:pPr lvl="0" algn="l">
                <a:buClrTx/>
                <a:buSzTx/>
                <a:buFontTx/>
              </a:pPr>
              <a:r>
                <a:rPr lang="zh-CN" altLang="en-US" sz="2400" dirty="0">
                  <a:solidFill>
                    <a:srgbClr val="903229"/>
                  </a:solidFill>
                  <a:latin typeface="Times New Roman" panose="02020603050405020304" charset="0"/>
                  <a:ea typeface="思源黑体" panose="020B0500000000000000" charset="-122"/>
                  <a:sym typeface="+mn-ea"/>
                </a:rPr>
                <a:t>研究现状及技术难点</a:t>
              </a:r>
              <a:endParaRPr lang="zh-CN" altLang="en-US" sz="2400" dirty="0">
                <a:solidFill>
                  <a:srgbClr val="903229"/>
                </a:solidFill>
                <a:latin typeface="Times New Roman" panose="02020603050405020304" charset="0"/>
                <a:ea typeface="思源黑体" panose="020B0500000000000000" charset="-122"/>
                <a:sym typeface="+mn-ea"/>
              </a:endParaRPr>
            </a:p>
          </p:txBody>
        </p:sp>
      </p:grpSp>
      <p:grpSp>
        <p:nvGrpSpPr>
          <p:cNvPr id="74" name="组合 73"/>
          <p:cNvGrpSpPr/>
          <p:nvPr>
            <p:custDataLst>
              <p:tags r:id="rId14"/>
            </p:custDataLst>
          </p:nvPr>
        </p:nvGrpSpPr>
        <p:grpSpPr>
          <a:xfrm>
            <a:off x="6864764" y="3144336"/>
            <a:ext cx="3840243" cy="614858"/>
            <a:chOff x="6633624" y="1088029"/>
            <a:chExt cx="3840243" cy="614858"/>
          </a:xfrm>
        </p:grpSpPr>
        <p:sp>
          <p:nvSpPr>
            <p:cNvPr id="75" name="椭圆 74"/>
            <p:cNvSpPr/>
            <p:nvPr>
              <p:custDataLst>
                <p:tags r:id="rId15"/>
              </p:custDataLst>
            </p:nvPr>
          </p:nvSpPr>
          <p:spPr>
            <a:xfrm>
              <a:off x="6633624" y="1088029"/>
              <a:ext cx="614858" cy="614858"/>
            </a:xfrm>
            <a:prstGeom prst="ellipse">
              <a:avLst/>
            </a:prstGeom>
            <a:solidFill>
              <a:srgbClr val="1749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6" name="文本框 75"/>
            <p:cNvSpPr txBox="1"/>
            <p:nvPr>
              <p:custDataLst>
                <p:tags r:id="rId16"/>
              </p:custDataLst>
            </p:nvPr>
          </p:nvSpPr>
          <p:spPr>
            <a:xfrm>
              <a:off x="6755320" y="1153684"/>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3</a:t>
              </a:r>
              <a:endParaRPr lang="zh-CN" altLang="en-US" sz="2400" b="1" dirty="0">
                <a:solidFill>
                  <a:schemeClr val="bg1"/>
                </a:solidFill>
                <a:latin typeface="微软雅黑" panose="020B0503020204020204" charset="-122"/>
                <a:ea typeface="微软雅黑" panose="020B0503020204020204" charset="-122"/>
              </a:endParaRPr>
            </a:p>
          </p:txBody>
        </p:sp>
        <p:sp>
          <p:nvSpPr>
            <p:cNvPr id="77" name="文本框 76"/>
            <p:cNvSpPr txBox="1"/>
            <p:nvPr>
              <p:custDataLst>
                <p:tags r:id="rId17"/>
              </p:custDataLst>
            </p:nvPr>
          </p:nvSpPr>
          <p:spPr>
            <a:xfrm>
              <a:off x="7519212" y="1164624"/>
              <a:ext cx="2954655" cy="460375"/>
            </a:xfrm>
            <a:prstGeom prst="rect">
              <a:avLst/>
            </a:prstGeom>
            <a:noFill/>
          </p:spPr>
          <p:txBody>
            <a:bodyPr wrap="square" rtlCol="0">
              <a:spAutoFit/>
            </a:bodyPr>
            <a:lstStyle/>
            <a:p>
              <a:pPr lvl="0" algn="l">
                <a:buClrTx/>
                <a:buSzTx/>
                <a:buFontTx/>
              </a:pPr>
              <a:r>
                <a:rPr lang="zh-CN" altLang="en-US" sz="2400" dirty="0">
                  <a:solidFill>
                    <a:srgbClr val="903229"/>
                  </a:solidFill>
                  <a:latin typeface="Times New Roman" panose="02020603050405020304" charset="0"/>
                  <a:ea typeface="思源黑体" panose="020B0500000000000000" charset="-122"/>
                  <a:sym typeface="+mn-ea"/>
                </a:rPr>
                <a:t>研究思路及研究方法</a:t>
              </a:r>
              <a:endParaRPr lang="zh-CN" altLang="en-US" sz="2400" dirty="0">
                <a:solidFill>
                  <a:srgbClr val="903229"/>
                </a:solidFill>
                <a:latin typeface="Times New Roman" panose="02020603050405020304" charset="0"/>
                <a:ea typeface="思源黑体" panose="020B0500000000000000" charset="-122"/>
                <a:sym typeface="+mn-ea"/>
              </a:endParaRPr>
            </a:p>
          </p:txBody>
        </p:sp>
      </p:grpSp>
      <p:grpSp>
        <p:nvGrpSpPr>
          <p:cNvPr id="78" name="组合 77"/>
          <p:cNvGrpSpPr/>
          <p:nvPr>
            <p:custDataLst>
              <p:tags r:id="rId18"/>
            </p:custDataLst>
          </p:nvPr>
        </p:nvGrpSpPr>
        <p:grpSpPr>
          <a:xfrm>
            <a:off x="6864764" y="4272502"/>
            <a:ext cx="3840243" cy="614858"/>
            <a:chOff x="6633624" y="1088029"/>
            <a:chExt cx="3840243" cy="614858"/>
          </a:xfrm>
        </p:grpSpPr>
        <p:sp>
          <p:nvSpPr>
            <p:cNvPr id="79" name="椭圆 78"/>
            <p:cNvSpPr/>
            <p:nvPr>
              <p:custDataLst>
                <p:tags r:id="rId19"/>
              </p:custDataLst>
            </p:nvPr>
          </p:nvSpPr>
          <p:spPr>
            <a:xfrm>
              <a:off x="6633624" y="1088029"/>
              <a:ext cx="614858" cy="614858"/>
            </a:xfrm>
            <a:prstGeom prst="ellipse">
              <a:avLst/>
            </a:prstGeom>
            <a:solidFill>
              <a:srgbClr val="9B2D2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9B2D2F"/>
                </a:solidFill>
              </a:endParaRPr>
            </a:p>
          </p:txBody>
        </p:sp>
        <p:sp>
          <p:nvSpPr>
            <p:cNvPr id="80" name="文本框 79"/>
            <p:cNvSpPr txBox="1"/>
            <p:nvPr>
              <p:custDataLst>
                <p:tags r:id="rId20"/>
              </p:custDataLst>
            </p:nvPr>
          </p:nvSpPr>
          <p:spPr>
            <a:xfrm>
              <a:off x="6738053" y="1164624"/>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4</a:t>
              </a:r>
              <a:endParaRPr lang="zh-CN" altLang="en-US" sz="2400" b="1" dirty="0">
                <a:solidFill>
                  <a:schemeClr val="bg1"/>
                </a:solidFill>
                <a:latin typeface="微软雅黑" panose="020B0503020204020204" charset="-122"/>
                <a:ea typeface="微软雅黑" panose="020B0503020204020204" charset="-122"/>
              </a:endParaRPr>
            </a:p>
          </p:txBody>
        </p:sp>
        <p:sp>
          <p:nvSpPr>
            <p:cNvPr id="81" name="文本框 80"/>
            <p:cNvSpPr txBox="1"/>
            <p:nvPr>
              <p:custDataLst>
                <p:tags r:id="rId21"/>
              </p:custDataLst>
            </p:nvPr>
          </p:nvSpPr>
          <p:spPr>
            <a:xfrm>
              <a:off x="7519212" y="1164624"/>
              <a:ext cx="2954655" cy="460375"/>
            </a:xfrm>
            <a:prstGeom prst="rect">
              <a:avLst/>
            </a:prstGeom>
            <a:noFill/>
          </p:spPr>
          <p:txBody>
            <a:bodyPr wrap="square" rtlCol="0">
              <a:spAutoFit/>
            </a:bodyPr>
            <a:lstStyle/>
            <a:p>
              <a:pPr lvl="0" algn="l">
                <a:buClrTx/>
                <a:buSzTx/>
                <a:buFontTx/>
              </a:pPr>
              <a:r>
                <a:rPr lang="zh-CN" altLang="en-US" sz="2400" dirty="0">
                  <a:solidFill>
                    <a:srgbClr val="903229"/>
                  </a:solidFill>
                  <a:latin typeface="Times New Roman" panose="02020603050405020304" charset="0"/>
                  <a:ea typeface="思源黑体" panose="020B0500000000000000" charset="-122"/>
                  <a:sym typeface="+mn-ea"/>
                </a:rPr>
                <a:t>结果分析与讨论</a:t>
              </a:r>
              <a:endParaRPr lang="zh-CN" altLang="en-US" sz="2400" dirty="0">
                <a:solidFill>
                  <a:srgbClr val="903229"/>
                </a:solidFill>
                <a:latin typeface="Times New Roman" panose="02020603050405020304" charset="0"/>
                <a:ea typeface="思源黑体" panose="020B0500000000000000" charset="-122"/>
                <a:sym typeface="+mn-ea"/>
              </a:endParaRPr>
            </a:p>
          </p:txBody>
        </p:sp>
      </p:grpSp>
      <p:grpSp>
        <p:nvGrpSpPr>
          <p:cNvPr id="82" name="组合 81"/>
          <p:cNvGrpSpPr/>
          <p:nvPr>
            <p:custDataLst>
              <p:tags r:id="rId22"/>
            </p:custDataLst>
          </p:nvPr>
        </p:nvGrpSpPr>
        <p:grpSpPr>
          <a:xfrm>
            <a:off x="6864764" y="5400668"/>
            <a:ext cx="3840243" cy="614858"/>
            <a:chOff x="6633624" y="1088029"/>
            <a:chExt cx="3840243" cy="614858"/>
          </a:xfrm>
        </p:grpSpPr>
        <p:sp>
          <p:nvSpPr>
            <p:cNvPr id="83" name="椭圆 82"/>
            <p:cNvSpPr/>
            <p:nvPr>
              <p:custDataLst>
                <p:tags r:id="rId23"/>
              </p:custDataLst>
            </p:nvPr>
          </p:nvSpPr>
          <p:spPr>
            <a:xfrm>
              <a:off x="6633624" y="1088029"/>
              <a:ext cx="614858" cy="614858"/>
            </a:xfrm>
            <a:prstGeom prst="ellipse">
              <a:avLst/>
            </a:prstGeom>
            <a:solidFill>
              <a:srgbClr val="1749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4" name="文本框 83"/>
            <p:cNvSpPr txBox="1"/>
            <p:nvPr>
              <p:custDataLst>
                <p:tags r:id="rId24"/>
              </p:custDataLst>
            </p:nvPr>
          </p:nvSpPr>
          <p:spPr>
            <a:xfrm>
              <a:off x="6754143" y="1180710"/>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5</a:t>
              </a:r>
              <a:endParaRPr lang="zh-CN" altLang="en-US" sz="2400" b="1" dirty="0">
                <a:solidFill>
                  <a:schemeClr val="bg1"/>
                </a:solidFill>
                <a:latin typeface="微软雅黑" panose="020B0503020204020204" charset="-122"/>
                <a:ea typeface="微软雅黑" panose="020B0503020204020204" charset="-122"/>
              </a:endParaRPr>
            </a:p>
          </p:txBody>
        </p:sp>
        <p:sp>
          <p:nvSpPr>
            <p:cNvPr id="85" name="文本框 84"/>
            <p:cNvSpPr txBox="1"/>
            <p:nvPr>
              <p:custDataLst>
                <p:tags r:id="rId25"/>
              </p:custDataLst>
            </p:nvPr>
          </p:nvSpPr>
          <p:spPr>
            <a:xfrm>
              <a:off x="7519212" y="1164624"/>
              <a:ext cx="2954655" cy="460375"/>
            </a:xfrm>
            <a:prstGeom prst="rect">
              <a:avLst/>
            </a:prstGeom>
            <a:noFill/>
          </p:spPr>
          <p:txBody>
            <a:bodyPr wrap="square" rtlCol="0">
              <a:spAutoFit/>
            </a:bodyPr>
            <a:lstStyle/>
            <a:p>
              <a:pPr lvl="0" algn="l">
                <a:buClrTx/>
                <a:buSzTx/>
                <a:buFontTx/>
              </a:pPr>
              <a:r>
                <a:rPr lang="zh-CN" altLang="en-US" sz="2400" dirty="0">
                  <a:solidFill>
                    <a:srgbClr val="903229"/>
                  </a:solidFill>
                  <a:latin typeface="Times New Roman" panose="02020603050405020304" charset="0"/>
                  <a:ea typeface="思源黑体" panose="020B0500000000000000" charset="-122"/>
                  <a:sym typeface="+mn-ea"/>
                </a:rPr>
                <a:t>总结与展望</a:t>
              </a:r>
              <a:endParaRPr lang="zh-CN" altLang="en-US" sz="2400" dirty="0">
                <a:solidFill>
                  <a:srgbClr val="903229"/>
                </a:solidFill>
                <a:latin typeface="Times New Roman" panose="02020603050405020304" charset="0"/>
                <a:ea typeface="思源黑体" panose="020B0500000000000000" charset="-122"/>
                <a:sym typeface="+mn-ea"/>
              </a:endParaRPr>
            </a:p>
          </p:txBody>
        </p:sp>
      </p:grpSp>
      <p:pic>
        <p:nvPicPr>
          <p:cNvPr id="3" name="图片 2" descr="3校徽组合"/>
          <p:cNvPicPr>
            <a:picLocks noChangeAspect="1"/>
          </p:cNvPicPr>
          <p:nvPr/>
        </p:nvPicPr>
        <p:blipFill>
          <a:blip r:embed="rId26"/>
          <a:stretch>
            <a:fillRect/>
          </a:stretch>
        </p:blipFill>
        <p:spPr>
          <a:xfrm>
            <a:off x="2329180" y="6233795"/>
            <a:ext cx="1534160" cy="427990"/>
          </a:xfrm>
          <a:prstGeom prst="rect">
            <a:avLst/>
          </a:prstGeom>
        </p:spPr>
      </p:pic>
    </p:spTree>
    <p:custDataLst>
      <p:tags r:id="rId2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9B2D2F"/>
                </a:solidFill>
                <a:latin typeface="思源黑体 CN Heavy" panose="020B0A00000000000000" charset="-122"/>
                <a:ea typeface="思源黑体 CN Heavy" panose="020B0A00000000000000" charset="-122"/>
              </a:rPr>
              <a:t>添加小标题文字</a:t>
            </a:r>
            <a:endParaRPr lang="zh-CN" altLang="en-US" sz="2000" b="1">
              <a:solidFill>
                <a:srgbClr val="9B2D2F"/>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903229"/>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903229"/>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903229"/>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01</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userDrawn="1">
            <p:custDataLst>
              <p:tags r:id="rId1"/>
            </p:custDataLst>
          </p:nvPr>
        </p:nvSpPr>
        <p:spPr>
          <a:xfrm>
            <a:off x="985520" y="2065655"/>
            <a:ext cx="3905250" cy="2625090"/>
          </a:xfrm>
          <a:prstGeom prst="rect">
            <a:avLst/>
          </a:prstGeom>
          <a:gradFill>
            <a:gsLst>
              <a:gs pos="47000">
                <a:srgbClr val="046DD8">
                  <a:alpha val="44000"/>
                </a:srgbClr>
              </a:gs>
              <a:gs pos="92000">
                <a:srgbClr val="003D83">
                  <a:alpha val="92000"/>
                </a:srgbClr>
              </a:gs>
              <a:gs pos="0">
                <a:srgbClr val="C1402B">
                  <a:alpha val="84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userDrawn="1">
            <p:custDataLst>
              <p:tags r:id="rId2"/>
            </p:custDataLst>
          </p:nvPr>
        </p:nvSpPr>
        <p:spPr>
          <a:xfrm>
            <a:off x="985520" y="2065655"/>
            <a:ext cx="3905250" cy="2625090"/>
          </a:xfrm>
          <a:prstGeom prst="rect">
            <a:avLst/>
          </a:prstGeom>
          <a:gradFill>
            <a:gsLst>
              <a:gs pos="47000">
                <a:srgbClr val="B8343A">
                  <a:alpha val="50000"/>
                </a:srgbClr>
              </a:gs>
              <a:gs pos="98000">
                <a:srgbClr val="862628"/>
              </a:gs>
              <a:gs pos="78000">
                <a:srgbClr val="9D2C2E">
                  <a:alpha val="89000"/>
                </a:srgbClr>
              </a:gs>
              <a:gs pos="0">
                <a:srgbClr val="0361C0">
                  <a:alpha val="80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nvSpPr>
        <p:spPr>
          <a:xfrm>
            <a:off x="1356360" y="2365375"/>
            <a:ext cx="3906520" cy="2624455"/>
          </a:xfrm>
          <a:prstGeom prst="rect">
            <a:avLst/>
          </a:prstGeom>
          <a:blipFill rotWithShape="1">
            <a:blip r:embed="rId3"/>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12"/>
          <p:cNvSpPr txBox="1">
            <a:spLocks noChangeArrowheads="1"/>
          </p:cNvSpPr>
          <p:nvPr/>
        </p:nvSpPr>
        <p:spPr>
          <a:xfrm>
            <a:off x="602773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602615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4" name="文本框 13"/>
          <p:cNvSpPr txBox="1"/>
          <p:nvPr/>
        </p:nvSpPr>
        <p:spPr>
          <a:xfrm>
            <a:off x="6315364" y="1588952"/>
            <a:ext cx="2985722" cy="460375"/>
          </a:xfrm>
          <a:prstGeom prst="rect">
            <a:avLst/>
          </a:prstGeom>
          <a:noFill/>
        </p:spPr>
        <p:txBody>
          <a:bodyPr wrap="square" rtlCol="0">
            <a:spAutoFit/>
          </a:bodyPr>
          <a:lstStyle/>
          <a:p>
            <a:r>
              <a:rPr lang="zh-CN" altLang="en-US" sz="2400" b="1" dirty="0">
                <a:solidFill>
                  <a:srgbClr val="9B2D2F"/>
                </a:solidFill>
                <a:latin typeface="思源黑体 CN Heavy" panose="020B0A00000000000000" charset="-122"/>
                <a:ea typeface="思源黑体 CN Heavy" panose="020B0A00000000000000" charset="-122"/>
              </a:rPr>
              <a:t>添加标题内容</a:t>
            </a:r>
            <a:endParaRPr lang="zh-CN" altLang="en-US" sz="2400" b="1" dirty="0">
              <a:solidFill>
                <a:srgbClr val="9B2D2F"/>
              </a:solidFill>
              <a:latin typeface="思源黑体 CN Heavy" panose="020B0A00000000000000" charset="-122"/>
              <a:ea typeface="思源黑体 CN Heavy" panose="020B0A00000000000000" charset="-122"/>
            </a:endParaRPr>
          </a:p>
        </p:txBody>
      </p:sp>
      <p:sp>
        <p:nvSpPr>
          <p:cNvPr id="58" name="Title 1"/>
          <p:cNvSpPr txBox="1"/>
          <p:nvPr>
            <p:custDataLst>
              <p:tags r:id="rId4"/>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5"/>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56"/>
          <p:cNvSpPr/>
          <p:nvPr>
            <p:custDataLst>
              <p:tags r:id="rId1"/>
            </p:custDataLst>
          </p:nvPr>
        </p:nvSpPr>
        <p:spPr>
          <a:xfrm>
            <a:off x="5896613" y="4508825"/>
            <a:ext cx="5194297" cy="1584000"/>
          </a:xfrm>
          <a:prstGeom prst="roundRect">
            <a:avLst>
              <a:gd name="adj" fmla="val 11023"/>
            </a:avLst>
          </a:prstGeom>
          <a:gradFill>
            <a:gsLst>
              <a:gs pos="100000">
                <a:srgbClr val="903229"/>
              </a:gs>
              <a:gs pos="45000">
                <a:srgbClr val="5F8CB6"/>
              </a:gs>
              <a:gs pos="0">
                <a:srgbClr val="033C7E"/>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矩形 3"/>
          <p:cNvSpPr/>
          <p:nvPr/>
        </p:nvSpPr>
        <p:spPr>
          <a:xfrm>
            <a:off x="1053465" y="1548765"/>
            <a:ext cx="3991610" cy="3909695"/>
          </a:xfrm>
          <a:prstGeom prst="rect">
            <a:avLst/>
          </a:prstGeom>
          <a:solidFill>
            <a:schemeClr val="bg1"/>
          </a:solidFill>
          <a:ln>
            <a:noFill/>
          </a:ln>
          <a:effectLst>
            <a:outerShdw blurRad="127000" dist="38100" dir="2700000" algn="tl" rotWithShape="0">
              <a:schemeClr val="accent1">
                <a:lumMod val="50000"/>
                <a:alpha val="34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4" name="矩形: 圆角 63"/>
          <p:cNvSpPr/>
          <p:nvPr>
            <p:custDataLst>
              <p:tags r:id="rId2"/>
            </p:custDataLst>
          </p:nvPr>
        </p:nvSpPr>
        <p:spPr>
          <a:xfrm>
            <a:off x="5896613" y="2748125"/>
            <a:ext cx="5194297" cy="1584000"/>
          </a:xfrm>
          <a:prstGeom prst="roundRect">
            <a:avLst>
              <a:gd name="adj" fmla="val 11023"/>
            </a:avLst>
          </a:prstGeom>
          <a:solidFill>
            <a:srgbClr val="903229"/>
          </a:soli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文本框 4"/>
          <p:cNvSpPr txBox="1"/>
          <p:nvPr/>
        </p:nvSpPr>
        <p:spPr>
          <a:xfrm>
            <a:off x="1255684" y="2013767"/>
            <a:ext cx="2985722" cy="460375"/>
          </a:xfrm>
          <a:prstGeom prst="rect">
            <a:avLst/>
          </a:prstGeom>
          <a:noFill/>
        </p:spPr>
        <p:txBody>
          <a:bodyPr wrap="square" rtlCol="0">
            <a:spAutoFit/>
          </a:bodyPr>
          <a:lstStyle/>
          <a:p>
            <a:r>
              <a:rPr lang="zh-CN" altLang="en-US" sz="2400" b="1" dirty="0">
                <a:solidFill>
                  <a:srgbClr val="9B2D2F"/>
                </a:solidFill>
                <a:latin typeface="思源黑体 CN Heavy" panose="020B0A00000000000000" charset="-122"/>
                <a:ea typeface="思源黑体 CN Heavy" panose="020B0A00000000000000" charset="-122"/>
              </a:rPr>
              <a:t>添加标题内容</a:t>
            </a:r>
            <a:endParaRPr lang="zh-CN" altLang="en-US" sz="2400" b="1" dirty="0">
              <a:solidFill>
                <a:srgbClr val="9B2D2F"/>
              </a:solidFill>
              <a:latin typeface="思源黑体 CN Heavy" panose="020B0A00000000000000" charset="-122"/>
              <a:ea typeface="思源黑体 CN Heavy" panose="020B0A00000000000000" charset="-122"/>
            </a:endParaRPr>
          </a:p>
        </p:txBody>
      </p:sp>
      <p:sp>
        <p:nvSpPr>
          <p:cNvPr id="6" name="文本框 5"/>
          <p:cNvSpPr txBox="1"/>
          <p:nvPr/>
        </p:nvSpPr>
        <p:spPr>
          <a:xfrm>
            <a:off x="1254760" y="2894965"/>
            <a:ext cx="3582035" cy="1753235"/>
          </a:xfrm>
          <a:prstGeom prst="rect">
            <a:avLst/>
          </a:prstGeom>
          <a:noFill/>
        </p:spPr>
        <p:txBody>
          <a:bodyPr wrap="square">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9" name="直接连接符 8"/>
          <p:cNvCxnSpPr/>
          <p:nvPr/>
        </p:nvCxnSpPr>
        <p:spPr>
          <a:xfrm>
            <a:off x="1373505" y="2527300"/>
            <a:ext cx="3358515" cy="0"/>
          </a:xfrm>
          <a:prstGeom prst="line">
            <a:avLst/>
          </a:prstGeom>
          <a:ln>
            <a:solidFill>
              <a:srgbClr val="903229"/>
            </a:solidFill>
          </a:ln>
        </p:spPr>
        <p:style>
          <a:lnRef idx="2">
            <a:schemeClr val="accent1"/>
          </a:lnRef>
          <a:fillRef idx="0">
            <a:srgbClr val="FFFFFF"/>
          </a:fillRef>
          <a:effectRef idx="0">
            <a:srgbClr val="FFFFFF"/>
          </a:effectRef>
          <a:fontRef idx="minor">
            <a:schemeClr val="tx1"/>
          </a:fontRef>
        </p:style>
      </p:cxnSp>
      <p:sp>
        <p:nvSpPr>
          <p:cNvPr id="42" name="矩形: 圆角 41"/>
          <p:cNvSpPr/>
          <p:nvPr>
            <p:custDataLst>
              <p:tags r:id="rId3"/>
            </p:custDataLst>
          </p:nvPr>
        </p:nvSpPr>
        <p:spPr>
          <a:xfrm>
            <a:off x="5896613" y="987425"/>
            <a:ext cx="5194297" cy="1584000"/>
          </a:xfrm>
          <a:prstGeom prst="roundRect">
            <a:avLst>
              <a:gd name="adj" fmla="val 11023"/>
            </a:avLst>
          </a:prstGeom>
          <a:gradFill>
            <a:gsLst>
              <a:gs pos="100000">
                <a:srgbClr val="903229"/>
              </a:gs>
              <a:gs pos="45000">
                <a:srgbClr val="5F8CB6">
                  <a:alpha val="100000"/>
                </a:srgbClr>
              </a:gs>
              <a:gs pos="0">
                <a:srgbClr val="033C7E"/>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nvGrpSpPr>
          <p:cNvPr id="31" name="组合 30"/>
          <p:cNvGrpSpPr/>
          <p:nvPr>
            <p:custDataLst>
              <p:tags r:id="rId4"/>
            </p:custDataLst>
          </p:nvPr>
        </p:nvGrpSpPr>
        <p:grpSpPr>
          <a:xfrm>
            <a:off x="6165056" y="1280830"/>
            <a:ext cx="4657411" cy="4772376"/>
            <a:chOff x="6585504" y="1441706"/>
            <a:chExt cx="4657411" cy="4772376"/>
          </a:xfrm>
        </p:grpSpPr>
        <p:sp>
          <p:nvSpPr>
            <p:cNvPr id="20" name="文本框 19"/>
            <p:cNvSpPr txBox="1"/>
            <p:nvPr>
              <p:custDataLst>
                <p:tags r:id="rId5"/>
              </p:custDataLst>
            </p:nvPr>
          </p:nvSpPr>
          <p:spPr>
            <a:xfrm>
              <a:off x="7440279" y="1441706"/>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21" name="文本框 20"/>
            <p:cNvSpPr txBox="1"/>
            <p:nvPr>
              <p:custDataLst>
                <p:tags r:id="rId6"/>
              </p:custDataLst>
            </p:nvPr>
          </p:nvSpPr>
          <p:spPr>
            <a:xfrm>
              <a:off x="7440279" y="1809722"/>
              <a:ext cx="3802636" cy="922020"/>
            </a:xfrm>
            <a:prstGeom prst="rect">
              <a:avLst/>
            </a:prstGeom>
            <a:noFill/>
          </p:spPr>
          <p:txBody>
            <a:bodyPr wrap="square">
              <a:spAutoFit/>
            </a:bodyPr>
            <a:lstStyle/>
            <a:p>
              <a:pPr>
                <a:lnSpc>
                  <a:spcPct val="150000"/>
                </a:lnSpc>
              </a:pPr>
              <a:r>
                <a:rPr lang="zh-CN" sz="1200" dirty="0">
                  <a:solidFill>
                    <a:schemeClr val="bg1"/>
                  </a:solidFill>
                  <a:latin typeface="思源黑体 CN Normal" panose="020B0400000000000000" charset="-122"/>
                  <a:ea typeface="思源黑体 CN Normal" panose="020B0400000000000000" charset="-122"/>
                  <a:sym typeface="+mn-ea"/>
                </a:rPr>
                <a:t>点击此处输入标题文本点击此处输入标题文本点击此处输入标题点击此处输入标题点击此处输入标题</a:t>
              </a: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nSpc>
                  <a:spcPct val="150000"/>
                </a:lnSpc>
              </a:pP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0" name="流程图: 接点 29"/>
            <p:cNvSpPr/>
            <p:nvPr>
              <p:custDataLst>
                <p:tags r:id="rId7"/>
              </p:custDataLst>
            </p:nvPr>
          </p:nvSpPr>
          <p:spPr>
            <a:xfrm>
              <a:off x="6585504" y="1580301"/>
              <a:ext cx="720000" cy="720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custDataLst>
                <p:tags r:id="rId8"/>
              </p:custDataLst>
            </p:nvPr>
          </p:nvSpPr>
          <p:spPr>
            <a:xfrm>
              <a:off x="6604554" y="1709041"/>
              <a:ext cx="679450" cy="460375"/>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01</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11" name="文本框 10"/>
            <p:cNvSpPr txBox="1"/>
            <p:nvPr>
              <p:custDataLst>
                <p:tags r:id="rId9"/>
              </p:custDataLst>
            </p:nvPr>
          </p:nvSpPr>
          <p:spPr>
            <a:xfrm>
              <a:off x="7440279" y="3101596"/>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10" name="文本框 9"/>
            <p:cNvSpPr txBox="1"/>
            <p:nvPr>
              <p:custDataLst>
                <p:tags r:id="rId10"/>
              </p:custDataLst>
            </p:nvPr>
          </p:nvSpPr>
          <p:spPr>
            <a:xfrm>
              <a:off x="7440279" y="3469612"/>
              <a:ext cx="3802636" cy="922020"/>
            </a:xfrm>
            <a:prstGeom prst="rect">
              <a:avLst/>
            </a:prstGeom>
            <a:noFill/>
          </p:spPr>
          <p:txBody>
            <a:bodyPr wrap="square">
              <a:spAutoFit/>
            </a:bodyPr>
            <a:lstStyle/>
            <a:p>
              <a:pPr>
                <a:lnSpc>
                  <a:spcPct val="150000"/>
                </a:lnSpc>
              </a:pPr>
              <a:r>
                <a:rPr lang="zh-CN" sz="1200" dirty="0">
                  <a:solidFill>
                    <a:schemeClr val="bg1"/>
                  </a:solidFill>
                  <a:latin typeface="思源黑体 CN Normal" panose="020B0400000000000000" charset="-122"/>
                  <a:ea typeface="思源黑体 CN Normal" panose="020B0400000000000000" charset="-122"/>
                  <a:sym typeface="+mn-ea"/>
                </a:rPr>
                <a:t>点击此处输入标题文本点击此处输入标题文本点击此处输入标题点击此处输入标题点击此处输入标题</a:t>
              </a: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nSpc>
                  <a:spcPct val="150000"/>
                </a:lnSpc>
              </a:pP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15" name="文本框 14"/>
            <p:cNvSpPr txBox="1"/>
            <p:nvPr>
              <p:custDataLst>
                <p:tags r:id="rId11"/>
              </p:custDataLst>
            </p:nvPr>
          </p:nvSpPr>
          <p:spPr>
            <a:xfrm>
              <a:off x="7440279" y="4924046"/>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16" name="文本框 15"/>
            <p:cNvSpPr txBox="1"/>
            <p:nvPr>
              <p:custDataLst>
                <p:tags r:id="rId12"/>
              </p:custDataLst>
            </p:nvPr>
          </p:nvSpPr>
          <p:spPr>
            <a:xfrm>
              <a:off x="7440279" y="5292062"/>
              <a:ext cx="3802636" cy="922020"/>
            </a:xfrm>
            <a:prstGeom prst="rect">
              <a:avLst/>
            </a:prstGeom>
            <a:noFill/>
          </p:spPr>
          <p:txBody>
            <a:bodyPr wrap="square">
              <a:spAutoFit/>
            </a:bodyPr>
            <a:lstStyle/>
            <a:p>
              <a:pPr>
                <a:lnSpc>
                  <a:spcPct val="150000"/>
                </a:lnSpc>
              </a:pPr>
              <a:r>
                <a:rPr lang="zh-CN" sz="1200" dirty="0">
                  <a:solidFill>
                    <a:schemeClr val="bg1"/>
                  </a:solidFill>
                  <a:latin typeface="思源黑体 CN Normal" panose="020B0400000000000000" charset="-122"/>
                  <a:ea typeface="思源黑体 CN Normal" panose="020B0400000000000000" charset="-122"/>
                  <a:sym typeface="+mn-ea"/>
                </a:rPr>
                <a:t>点击此处输入标题文本点击此处输入标题文本点击此处输入标题点击此处输入标题点击此处输入标题</a:t>
              </a: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nSpc>
                  <a:spcPct val="150000"/>
                </a:lnSpc>
              </a:pP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
        <p:nvSpPr>
          <p:cNvPr id="61" name="流程图: 接点 60"/>
          <p:cNvSpPr/>
          <p:nvPr>
            <p:custDataLst>
              <p:tags r:id="rId13"/>
            </p:custDataLst>
          </p:nvPr>
        </p:nvSpPr>
        <p:spPr>
          <a:xfrm>
            <a:off x="6165056" y="4940825"/>
            <a:ext cx="720000" cy="720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custDataLst>
              <p:tags r:id="rId14"/>
            </p:custDataLst>
          </p:nvPr>
        </p:nvSpPr>
        <p:spPr>
          <a:xfrm>
            <a:off x="6241674" y="5069993"/>
            <a:ext cx="566764" cy="460375"/>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03</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68" name="流程图: 接点 67"/>
          <p:cNvSpPr/>
          <p:nvPr>
            <p:custDataLst>
              <p:tags r:id="rId15"/>
            </p:custDataLst>
          </p:nvPr>
        </p:nvSpPr>
        <p:spPr>
          <a:xfrm>
            <a:off x="6165056" y="3180125"/>
            <a:ext cx="720000" cy="720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custDataLst>
              <p:tags r:id="rId16"/>
            </p:custDataLst>
          </p:nvPr>
        </p:nvSpPr>
        <p:spPr>
          <a:xfrm>
            <a:off x="6208622" y="3309293"/>
            <a:ext cx="632868" cy="460375"/>
          </a:xfrm>
          <a:prstGeom prst="rect">
            <a:avLst/>
          </a:prstGeom>
          <a:noFill/>
        </p:spPr>
        <p:txBody>
          <a:bodyPr wrap="square" rtlCol="0">
            <a:spAutoFit/>
          </a:bodyPr>
          <a:lstStyle/>
          <a:p>
            <a:pPr algn="ctr"/>
            <a:r>
              <a:rPr lang="en-US" altLang="zh-CN" sz="2400" b="1" dirty="0">
                <a:solidFill>
                  <a:srgbClr val="D86639"/>
                </a:solidFill>
                <a:latin typeface="思源黑体 CN Heavy" panose="020B0A00000000000000" charset="-122"/>
                <a:ea typeface="思源黑体 CN Heavy" panose="020B0A00000000000000" charset="-122"/>
              </a:rPr>
              <a:t>02</a:t>
            </a:r>
            <a:endParaRPr lang="en-US" altLang="zh-CN" sz="2400" b="1" dirty="0">
              <a:solidFill>
                <a:srgbClr val="D86639"/>
              </a:solidFill>
              <a:latin typeface="思源黑体 CN Heavy" panose="020B0A00000000000000" charset="-122"/>
              <a:ea typeface="思源黑体 CN Heavy" panose="020B0A00000000000000" charset="-122"/>
            </a:endParaRPr>
          </a:p>
        </p:txBody>
      </p:sp>
      <p:sp>
        <p:nvSpPr>
          <p:cNvPr id="58" name="Title 1"/>
          <p:cNvSpPr txBox="1"/>
          <p:nvPr>
            <p:custDataLst>
              <p:tags r:id="rId17"/>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18"/>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9B2D2F"/>
                </a:solidFill>
                <a:latin typeface="思源黑体 CN Heavy" panose="020B0A00000000000000" charset="-122"/>
                <a:ea typeface="思源黑体 CN Heavy" panose="020B0A00000000000000" charset="-122"/>
              </a:rPr>
              <a:t>添加小标题文字</a:t>
            </a:r>
            <a:endParaRPr lang="zh-CN" altLang="en-US" sz="2000" b="1">
              <a:solidFill>
                <a:srgbClr val="9B2D2F"/>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02</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custDataLst>
              <p:tags r:id="rId1"/>
            </p:custDataLst>
          </p:nvPr>
        </p:nvGrpSpPr>
        <p:grpSpPr>
          <a:xfrm>
            <a:off x="802057" y="1465439"/>
            <a:ext cx="3898828" cy="1566179"/>
            <a:chOff x="1214" y="2812"/>
            <a:chExt cx="6343" cy="2763"/>
          </a:xfrm>
        </p:grpSpPr>
        <p:sp>
          <p:nvSpPr>
            <p:cNvPr id="109" name="矩形: 圆角 108"/>
            <p:cNvSpPr/>
            <p:nvPr>
              <p:custDataLst>
                <p:tags r:id="rId2"/>
              </p:custDataLst>
            </p:nvPr>
          </p:nvSpPr>
          <p:spPr>
            <a:xfrm>
              <a:off x="1214" y="2812"/>
              <a:ext cx="6316" cy="1055"/>
            </a:xfrm>
            <a:prstGeom prst="roundRect">
              <a:avLst>
                <a:gd name="adj" fmla="val 50000"/>
              </a:avLst>
            </a:prstGeom>
            <a:gradFill>
              <a:gsLst>
                <a:gs pos="100000">
                  <a:srgbClr val="C0CFE0"/>
                </a:gs>
                <a:gs pos="96000">
                  <a:srgbClr val="809EC1"/>
                </a:gs>
                <a:gs pos="40000">
                  <a:srgbClr val="903229"/>
                </a:gs>
                <a:gs pos="10000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11" name="椭圆 110"/>
            <p:cNvSpPr/>
            <p:nvPr>
              <p:custDataLst>
                <p:tags r:id="rId3"/>
              </p:custDataLst>
            </p:nvPr>
          </p:nvSpPr>
          <p:spPr>
            <a:xfrm>
              <a:off x="1389" y="2941"/>
              <a:ext cx="805" cy="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文本框 28"/>
            <p:cNvSpPr txBox="1"/>
            <p:nvPr>
              <p:custDataLst>
                <p:tags r:id="rId4"/>
              </p:custDataLst>
            </p:nvPr>
          </p:nvSpPr>
          <p:spPr>
            <a:xfrm>
              <a:off x="1253" y="2918"/>
              <a:ext cx="1070" cy="812"/>
            </a:xfrm>
            <a:prstGeom prst="rect">
              <a:avLst/>
            </a:prstGeom>
            <a:noFill/>
          </p:spPr>
          <p:txBody>
            <a:bodyPr wrap="square" rtlCol="0">
              <a:spAutoFit/>
            </a:bodyPr>
            <a:lstStyle/>
            <a:p>
              <a:pPr algn="ctr"/>
              <a:r>
                <a:rPr lang="en-US" altLang="zh-CN" sz="2400" b="1" dirty="0">
                  <a:solidFill>
                    <a:srgbClr val="903229"/>
                  </a:solidFill>
                  <a:latin typeface="思源黑体 CN Heavy" panose="020B0A00000000000000" charset="-122"/>
                  <a:ea typeface="思源黑体 CN Heavy" panose="020B0A00000000000000" charset="-122"/>
                </a:rPr>
                <a:t>01</a:t>
              </a:r>
              <a:endParaRPr lang="en-US" altLang="zh-CN" sz="2400" b="1" dirty="0">
                <a:solidFill>
                  <a:srgbClr val="903229"/>
                </a:solidFill>
                <a:latin typeface="思源黑体 CN Heavy" panose="020B0A00000000000000" charset="-122"/>
                <a:ea typeface="思源黑体 CN Heavy" panose="020B0A00000000000000" charset="-122"/>
              </a:endParaRPr>
            </a:p>
          </p:txBody>
        </p:sp>
        <p:sp>
          <p:nvSpPr>
            <p:cNvPr id="35" name="文本框 34"/>
            <p:cNvSpPr txBox="1"/>
            <p:nvPr>
              <p:custDataLst>
                <p:tags r:id="rId5"/>
              </p:custDataLst>
            </p:nvPr>
          </p:nvSpPr>
          <p:spPr>
            <a:xfrm>
              <a:off x="1479" y="3948"/>
              <a:ext cx="5988" cy="1627"/>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cxnSp>
          <p:nvCxnSpPr>
            <p:cNvPr id="37" name="直接连接符 36"/>
            <p:cNvCxnSpPr/>
            <p:nvPr/>
          </p:nvCxnSpPr>
          <p:spPr>
            <a:xfrm>
              <a:off x="1306" y="5478"/>
              <a:ext cx="6251" cy="0"/>
            </a:xfrm>
            <a:prstGeom prst="line">
              <a:avLst/>
            </a:prstGeom>
            <a:ln w="6350">
              <a:solidFill>
                <a:schemeClr val="tx1">
                  <a:lumMod val="65000"/>
                  <a:lumOff val="35000"/>
                </a:schemeClr>
              </a:solidFill>
            </a:ln>
          </p:spPr>
          <p:style>
            <a:lnRef idx="2">
              <a:schemeClr val="accent1"/>
            </a:lnRef>
            <a:fillRef idx="0">
              <a:srgbClr val="FFFFFF"/>
            </a:fillRef>
            <a:effectRef idx="0">
              <a:srgbClr val="FFFFFF"/>
            </a:effectRef>
            <a:fontRef idx="minor">
              <a:schemeClr val="tx1"/>
            </a:fontRef>
          </p:style>
        </p:cxnSp>
      </p:grpSp>
      <p:grpSp>
        <p:nvGrpSpPr>
          <p:cNvPr id="39" name="组合 38"/>
          <p:cNvGrpSpPr/>
          <p:nvPr>
            <p:custDataLst>
              <p:tags r:id="rId6"/>
            </p:custDataLst>
          </p:nvPr>
        </p:nvGrpSpPr>
        <p:grpSpPr>
          <a:xfrm>
            <a:off x="802005" y="3138805"/>
            <a:ext cx="3898900" cy="1566038"/>
            <a:chOff x="1214" y="2812"/>
            <a:chExt cx="6343" cy="2763"/>
          </a:xfrm>
        </p:grpSpPr>
        <p:sp>
          <p:nvSpPr>
            <p:cNvPr id="40" name="矩形: 圆角 108"/>
            <p:cNvSpPr/>
            <p:nvPr>
              <p:custDataLst>
                <p:tags r:id="rId7"/>
              </p:custDataLst>
            </p:nvPr>
          </p:nvSpPr>
          <p:spPr>
            <a:xfrm>
              <a:off x="1214" y="2812"/>
              <a:ext cx="6316" cy="1055"/>
            </a:xfrm>
            <a:prstGeom prst="roundRect">
              <a:avLst>
                <a:gd name="adj" fmla="val 50000"/>
              </a:avLst>
            </a:prstGeom>
            <a:gradFill>
              <a:gsLst>
                <a:gs pos="100000">
                  <a:srgbClr val="C0CFE0"/>
                </a:gs>
                <a:gs pos="96000">
                  <a:srgbClr val="809EC1"/>
                </a:gs>
                <a:gs pos="40000">
                  <a:srgbClr val="003D83"/>
                </a:gs>
                <a:gs pos="10000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1" name="椭圆 40"/>
            <p:cNvSpPr/>
            <p:nvPr>
              <p:custDataLst>
                <p:tags r:id="rId8"/>
              </p:custDataLst>
            </p:nvPr>
          </p:nvSpPr>
          <p:spPr>
            <a:xfrm>
              <a:off x="1389" y="2941"/>
              <a:ext cx="805" cy="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文本框 41"/>
            <p:cNvSpPr txBox="1"/>
            <p:nvPr>
              <p:custDataLst>
                <p:tags r:id="rId9"/>
              </p:custDataLst>
            </p:nvPr>
          </p:nvSpPr>
          <p:spPr>
            <a:xfrm>
              <a:off x="1233" y="2907"/>
              <a:ext cx="1070" cy="812"/>
            </a:xfrm>
            <a:prstGeom prst="rect">
              <a:avLst/>
            </a:prstGeom>
            <a:noFill/>
          </p:spPr>
          <p:txBody>
            <a:bodyPr wrap="square" rtlCol="0">
              <a:spAutoFit/>
            </a:bodyPr>
            <a:lstStyle/>
            <a:p>
              <a:pPr algn="ctr"/>
              <a:r>
                <a:rPr lang="en-US" altLang="zh-CN" sz="2400" b="1" dirty="0">
                  <a:solidFill>
                    <a:srgbClr val="033C7E"/>
                  </a:solidFill>
                  <a:latin typeface="思源黑体 CN Heavy" panose="020B0A00000000000000" charset="-122"/>
                  <a:ea typeface="思源黑体 CN Heavy" panose="020B0A00000000000000" charset="-122"/>
                </a:rPr>
                <a:t>02</a:t>
              </a:r>
              <a:endParaRPr lang="en-US" altLang="zh-CN" sz="2400" b="1" dirty="0">
                <a:solidFill>
                  <a:srgbClr val="033C7E"/>
                </a:solidFill>
                <a:latin typeface="思源黑体 CN Heavy" panose="020B0A00000000000000" charset="-122"/>
                <a:ea typeface="思源黑体 CN Heavy" panose="020B0A00000000000000" charset="-122"/>
              </a:endParaRPr>
            </a:p>
          </p:txBody>
        </p:sp>
        <p:sp>
          <p:nvSpPr>
            <p:cNvPr id="43" name="文本框 42"/>
            <p:cNvSpPr txBox="1"/>
            <p:nvPr>
              <p:custDataLst>
                <p:tags r:id="rId10"/>
              </p:custDataLst>
            </p:nvPr>
          </p:nvSpPr>
          <p:spPr>
            <a:xfrm>
              <a:off x="1479" y="3948"/>
              <a:ext cx="5988" cy="1627"/>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cxnSp>
          <p:nvCxnSpPr>
            <p:cNvPr id="44" name="直接连接符 43"/>
            <p:cNvCxnSpPr/>
            <p:nvPr/>
          </p:nvCxnSpPr>
          <p:spPr>
            <a:xfrm>
              <a:off x="1306" y="5478"/>
              <a:ext cx="6251" cy="0"/>
            </a:xfrm>
            <a:prstGeom prst="line">
              <a:avLst/>
            </a:prstGeom>
            <a:ln w="6350">
              <a:solidFill>
                <a:schemeClr val="tx1">
                  <a:lumMod val="65000"/>
                  <a:lumOff val="35000"/>
                </a:schemeClr>
              </a:solidFill>
            </a:ln>
          </p:spPr>
          <p:style>
            <a:lnRef idx="2">
              <a:schemeClr val="accent1"/>
            </a:lnRef>
            <a:fillRef idx="0">
              <a:srgbClr val="FFFFFF"/>
            </a:fillRef>
            <a:effectRef idx="0">
              <a:srgbClr val="FFFFFF"/>
            </a:effectRef>
            <a:fontRef idx="minor">
              <a:schemeClr val="tx1"/>
            </a:fontRef>
          </p:style>
        </p:cxnSp>
      </p:grpSp>
      <p:grpSp>
        <p:nvGrpSpPr>
          <p:cNvPr id="45" name="组合 44"/>
          <p:cNvGrpSpPr/>
          <p:nvPr>
            <p:custDataLst>
              <p:tags r:id="rId11"/>
            </p:custDataLst>
          </p:nvPr>
        </p:nvGrpSpPr>
        <p:grpSpPr>
          <a:xfrm>
            <a:off x="802005" y="4812030"/>
            <a:ext cx="3882390" cy="1566038"/>
            <a:chOff x="1214" y="2812"/>
            <a:chExt cx="6316" cy="2763"/>
          </a:xfrm>
        </p:grpSpPr>
        <p:sp>
          <p:nvSpPr>
            <p:cNvPr id="46" name="矩形: 圆角 108"/>
            <p:cNvSpPr/>
            <p:nvPr>
              <p:custDataLst>
                <p:tags r:id="rId12"/>
              </p:custDataLst>
            </p:nvPr>
          </p:nvSpPr>
          <p:spPr>
            <a:xfrm>
              <a:off x="1214" y="2812"/>
              <a:ext cx="6316" cy="1055"/>
            </a:xfrm>
            <a:prstGeom prst="roundRect">
              <a:avLst>
                <a:gd name="adj" fmla="val 50000"/>
              </a:avLst>
            </a:prstGeom>
            <a:gradFill>
              <a:gsLst>
                <a:gs pos="100000">
                  <a:srgbClr val="C0CFE0"/>
                </a:gs>
                <a:gs pos="96000">
                  <a:srgbClr val="809EC1"/>
                </a:gs>
                <a:gs pos="40000">
                  <a:srgbClr val="903229"/>
                </a:gs>
                <a:gs pos="100000">
                  <a:schemeClr val="bg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7" name="椭圆 46"/>
            <p:cNvSpPr/>
            <p:nvPr>
              <p:custDataLst>
                <p:tags r:id="rId13"/>
              </p:custDataLst>
            </p:nvPr>
          </p:nvSpPr>
          <p:spPr>
            <a:xfrm>
              <a:off x="1389" y="2941"/>
              <a:ext cx="805" cy="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文本框 47"/>
            <p:cNvSpPr txBox="1"/>
            <p:nvPr>
              <p:custDataLst>
                <p:tags r:id="rId14"/>
              </p:custDataLst>
            </p:nvPr>
          </p:nvSpPr>
          <p:spPr>
            <a:xfrm>
              <a:off x="1253" y="2918"/>
              <a:ext cx="1070" cy="812"/>
            </a:xfrm>
            <a:prstGeom prst="rect">
              <a:avLst/>
            </a:prstGeom>
            <a:noFill/>
          </p:spPr>
          <p:txBody>
            <a:bodyPr wrap="square" rtlCol="0">
              <a:spAutoFit/>
            </a:bodyPr>
            <a:lstStyle/>
            <a:p>
              <a:pPr algn="ctr"/>
              <a:r>
                <a:rPr lang="en-US" altLang="zh-CN" sz="2400" b="1" dirty="0">
                  <a:solidFill>
                    <a:srgbClr val="903229"/>
                  </a:solidFill>
                  <a:latin typeface="思源黑体 CN Heavy" panose="020B0A00000000000000" charset="-122"/>
                  <a:ea typeface="思源黑体 CN Heavy" panose="020B0A00000000000000" charset="-122"/>
                </a:rPr>
                <a:t>03</a:t>
              </a:r>
              <a:endParaRPr lang="en-US" altLang="zh-CN" sz="2400" b="1" dirty="0">
                <a:solidFill>
                  <a:srgbClr val="903229"/>
                </a:solidFill>
                <a:latin typeface="思源黑体 CN Heavy" panose="020B0A00000000000000" charset="-122"/>
                <a:ea typeface="思源黑体 CN Heavy" panose="020B0A00000000000000" charset="-122"/>
              </a:endParaRPr>
            </a:p>
          </p:txBody>
        </p:sp>
        <p:sp>
          <p:nvSpPr>
            <p:cNvPr id="49" name="文本框 48"/>
            <p:cNvSpPr txBox="1"/>
            <p:nvPr>
              <p:custDataLst>
                <p:tags r:id="rId15"/>
              </p:custDataLst>
            </p:nvPr>
          </p:nvSpPr>
          <p:spPr>
            <a:xfrm>
              <a:off x="1479" y="3948"/>
              <a:ext cx="5988" cy="1627"/>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pic>
        <p:nvPicPr>
          <p:cNvPr id="55" name="图片 54" descr="微信图片_20240104181656"/>
          <p:cNvPicPr>
            <a:picLocks noChangeAspect="1"/>
          </p:cNvPicPr>
          <p:nvPr/>
        </p:nvPicPr>
        <p:blipFill>
          <a:blip r:embed="rId16"/>
          <a:stretch>
            <a:fillRect/>
          </a:stretch>
        </p:blipFill>
        <p:spPr>
          <a:xfrm>
            <a:off x="6064250" y="1934210"/>
            <a:ext cx="4883785" cy="3255645"/>
          </a:xfrm>
          <a:prstGeom prst="roundRect">
            <a:avLst/>
          </a:prstGeom>
        </p:spPr>
      </p:pic>
      <p:sp>
        <p:nvSpPr>
          <p:cNvPr id="60" name="圆角矩形 59"/>
          <p:cNvSpPr/>
          <p:nvPr/>
        </p:nvSpPr>
        <p:spPr>
          <a:xfrm>
            <a:off x="5975985" y="1853565"/>
            <a:ext cx="5059680" cy="3426460"/>
          </a:xfrm>
          <a:prstGeom prst="roundRect">
            <a:avLst/>
          </a:prstGeom>
          <a:noFill/>
          <a:ln w="12700" cmpd="sng">
            <a:solidFill>
              <a:srgbClr val="9B2D2F"/>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1" name="文本框 60"/>
          <p:cNvSpPr txBox="1"/>
          <p:nvPr>
            <p:custDataLst>
              <p:tags r:id="rId17"/>
            </p:custDataLst>
          </p:nvPr>
        </p:nvSpPr>
        <p:spPr>
          <a:xfrm>
            <a:off x="1483901" y="1579915"/>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62" name="文本框 61"/>
          <p:cNvSpPr txBox="1"/>
          <p:nvPr>
            <p:custDataLst>
              <p:tags r:id="rId18"/>
            </p:custDataLst>
          </p:nvPr>
        </p:nvSpPr>
        <p:spPr>
          <a:xfrm>
            <a:off x="1483901" y="3254410"/>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63" name="文本框 62"/>
          <p:cNvSpPr txBox="1"/>
          <p:nvPr>
            <p:custDataLst>
              <p:tags r:id="rId19"/>
            </p:custDataLst>
          </p:nvPr>
        </p:nvSpPr>
        <p:spPr>
          <a:xfrm>
            <a:off x="1471201" y="4929540"/>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58" name="Title 1"/>
          <p:cNvSpPr txBox="1"/>
          <p:nvPr>
            <p:custDataLst>
              <p:tags r:id="rId20"/>
            </p:custDataLst>
          </p:nvPr>
        </p:nvSpPr>
        <p:spPr>
          <a:xfrm>
            <a:off x="629920" y="254000"/>
            <a:ext cx="35928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研究现状及技术难点</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2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圆角矩形 2"/>
          <p:cNvSpPr/>
          <p:nvPr>
            <p:custDataLst>
              <p:tags r:id="rId3"/>
            </p:custDataLst>
          </p:nvPr>
        </p:nvSpPr>
        <p:spPr>
          <a:xfrm>
            <a:off x="4908713" y="2160953"/>
            <a:ext cx="2012120" cy="2012120"/>
          </a:xfrm>
          <a:prstGeom prst="roundRect">
            <a:avLst>
              <a:gd name="adj" fmla="val 26744"/>
            </a:avLst>
          </a:prstGeom>
          <a:solidFill>
            <a:srgbClr val="174994">
              <a:alpha val="67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80"/>
          </a:p>
        </p:txBody>
      </p:sp>
      <p:sp>
        <p:nvSpPr>
          <p:cNvPr id="10" name="任意多边形 9"/>
          <p:cNvSpPr/>
          <p:nvPr>
            <p:custDataLst>
              <p:tags r:id="rId4"/>
            </p:custDataLst>
          </p:nvPr>
        </p:nvSpPr>
        <p:spPr>
          <a:xfrm>
            <a:off x="4713895" y="1966894"/>
            <a:ext cx="2400238" cy="2400238"/>
          </a:xfrm>
          <a:custGeom>
            <a:avLst/>
            <a:gdLst/>
            <a:ahLst/>
            <a:cxnLst>
              <a:cxn ang="3">
                <a:pos x="hc" y="t"/>
              </a:cxn>
              <a:cxn ang="cd2">
                <a:pos x="l" y="vc"/>
              </a:cxn>
              <a:cxn ang="cd4">
                <a:pos x="hc" y="b"/>
              </a:cxn>
              <a:cxn ang="0">
                <a:pos x="r" y="vc"/>
              </a:cxn>
            </a:cxnLst>
            <a:rect l="l" t="t" r="r" b="b"/>
            <a:pathLst>
              <a:path w="4096" h="4096">
                <a:moveTo>
                  <a:pt x="2048" y="0"/>
                </a:moveTo>
                <a:cubicBezTo>
                  <a:pt x="2283" y="0"/>
                  <a:pt x="2518" y="90"/>
                  <a:pt x="2697" y="269"/>
                </a:cubicBezTo>
                <a:lnTo>
                  <a:pt x="3827" y="1398"/>
                </a:lnTo>
                <a:cubicBezTo>
                  <a:pt x="4185" y="1757"/>
                  <a:pt x="4185" y="2339"/>
                  <a:pt x="3827" y="2697"/>
                </a:cubicBezTo>
                <a:lnTo>
                  <a:pt x="2697" y="3827"/>
                </a:lnTo>
                <a:cubicBezTo>
                  <a:pt x="2339" y="4185"/>
                  <a:pt x="1757" y="4185"/>
                  <a:pt x="1398" y="3827"/>
                </a:cubicBezTo>
                <a:lnTo>
                  <a:pt x="269" y="2697"/>
                </a:lnTo>
                <a:cubicBezTo>
                  <a:pt x="-90" y="2339"/>
                  <a:pt x="-90" y="1757"/>
                  <a:pt x="269" y="1398"/>
                </a:cubicBezTo>
                <a:lnTo>
                  <a:pt x="1398" y="269"/>
                </a:lnTo>
                <a:cubicBezTo>
                  <a:pt x="1578" y="90"/>
                  <a:pt x="1813" y="0"/>
                  <a:pt x="2048" y="0"/>
                </a:cubicBezTo>
                <a:close/>
              </a:path>
            </a:pathLst>
          </a:custGeom>
          <a:solidFill>
            <a:srgbClr val="9B2D2F"/>
          </a:solidFill>
          <a:ln>
            <a:noFill/>
          </a:ln>
          <a:effectLst>
            <a:outerShdw blurRad="215900" dist="114300" dir="5400000" algn="t" rotWithShape="0">
              <a:srgbClr val="346CB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15655" tIns="283923" rIns="315655" bIns="252747" numCol="1" spcCol="0" rtlCol="0" fromWordArt="0" anchor="ctr" anchorCtr="0" forceAA="0" compatLnSpc="1">
            <a:normAutofit/>
          </a:bodyPr>
          <a:lstStyle/>
          <a:p>
            <a:pPr lvl="0" algn="ctr">
              <a:buClrTx/>
              <a:buSzTx/>
              <a:buFontTx/>
            </a:pPr>
            <a:r>
              <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rPr>
              <a:t>单击此处添</a:t>
            </a:r>
            <a:endPar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endParaRPr>
          </a:p>
          <a:p>
            <a:pPr lvl="0" algn="ctr">
              <a:buClrTx/>
              <a:buSzTx/>
              <a:buFontTx/>
            </a:pPr>
            <a:r>
              <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rPr>
              <a:t>加项标题</a:t>
            </a:r>
            <a:endPar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endParaRPr>
          </a:p>
        </p:txBody>
      </p:sp>
      <p:sp>
        <p:nvSpPr>
          <p:cNvPr id="48" name="标题"/>
          <p:cNvSpPr txBox="1"/>
          <p:nvPr>
            <p:custDataLst>
              <p:tags r:id="rId5"/>
            </p:custDataLst>
          </p:nvPr>
        </p:nvSpPr>
        <p:spPr>
          <a:xfrm>
            <a:off x="402761" y="1129205"/>
            <a:ext cx="3085151" cy="837876"/>
          </a:xfrm>
          <a:prstGeom prst="rect">
            <a:avLst/>
          </a:prstGeom>
          <a:noFill/>
        </p:spPr>
        <p:txBody>
          <a:bodyPr wrap="square" lIns="0" tIns="0" rIns="0" bIns="0" rtlCol="0" anchor="b">
            <a:normAutofit/>
          </a:bodyPr>
          <a:lstStyle/>
          <a:p>
            <a:pPr algn="r"/>
            <a:r>
              <a:rPr lang="zh-CN" altLang="en-US" b="1" spc="300" dirty="0">
                <a:solidFill>
                  <a:srgbClr val="9B2D2F"/>
                </a:solidFill>
                <a:latin typeface="思源黑体 CN Heavy" panose="020B0A00000000000000" charset="-122"/>
                <a:ea typeface="思源黑体 CN Heavy" panose="020B0A00000000000000" charset="-122"/>
              </a:rPr>
              <a:t>请输您的标题</a:t>
            </a:r>
            <a:endParaRPr lang="zh-CN" altLang="en-US" b="1" spc="300" dirty="0">
              <a:solidFill>
                <a:srgbClr val="9B2D2F"/>
              </a:solidFill>
              <a:latin typeface="思源黑体 CN Heavy" panose="020B0A00000000000000" charset="-122"/>
              <a:ea typeface="思源黑体 CN Heavy" panose="020B0A00000000000000" charset="-122"/>
            </a:endParaRPr>
          </a:p>
        </p:txBody>
      </p:sp>
      <p:sp>
        <p:nvSpPr>
          <p:cNvPr id="24" name="标题"/>
          <p:cNvSpPr txBox="1"/>
          <p:nvPr>
            <p:custDataLst>
              <p:tags r:id="rId6"/>
            </p:custDataLst>
          </p:nvPr>
        </p:nvSpPr>
        <p:spPr>
          <a:xfrm>
            <a:off x="403585" y="4293069"/>
            <a:ext cx="3084833" cy="518840"/>
          </a:xfrm>
          <a:prstGeom prst="rect">
            <a:avLst/>
          </a:prstGeom>
          <a:noFill/>
        </p:spPr>
        <p:txBody>
          <a:bodyPr wrap="square" lIns="0" tIns="0" rIns="0" bIns="0" rtlCol="0" anchor="b">
            <a:normAutofit/>
          </a:bodyPr>
          <a:lstStyle/>
          <a:p>
            <a:pPr lvl="0" algn="r">
              <a:buClrTx/>
              <a:buSzTx/>
              <a:buFontTx/>
            </a:pPr>
            <a:r>
              <a:rPr lang="zh-CN" altLang="en-US" b="1" spc="300" dirty="0">
                <a:solidFill>
                  <a:srgbClr val="9B2D2F"/>
                </a:solidFill>
                <a:latin typeface="思源黑体 CN Heavy" panose="020B0A00000000000000" charset="-122"/>
                <a:ea typeface="思源黑体 CN Heavy" panose="020B0A00000000000000" charset="-122"/>
                <a:sym typeface="+mn-ea"/>
              </a:rPr>
              <a:t>请输您的标题</a:t>
            </a:r>
            <a:endParaRPr lang="zh-CN" altLang="en-US" b="1" spc="300" dirty="0">
              <a:solidFill>
                <a:srgbClr val="9B2D2F"/>
              </a:solidFill>
              <a:latin typeface="思源黑体 CN Heavy" panose="020B0A00000000000000" charset="-122"/>
              <a:ea typeface="思源黑体 CN Heavy" panose="020B0A00000000000000" charset="-122"/>
              <a:sym typeface="+mn-ea"/>
            </a:endParaRPr>
          </a:p>
        </p:txBody>
      </p:sp>
      <p:sp>
        <p:nvSpPr>
          <p:cNvPr id="28" name="标题"/>
          <p:cNvSpPr txBox="1"/>
          <p:nvPr>
            <p:custDataLst>
              <p:tags r:id="rId7"/>
            </p:custDataLst>
          </p:nvPr>
        </p:nvSpPr>
        <p:spPr>
          <a:xfrm>
            <a:off x="6937528" y="1129959"/>
            <a:ext cx="3085151" cy="837876"/>
          </a:xfrm>
          <a:prstGeom prst="rect">
            <a:avLst/>
          </a:prstGeom>
          <a:noFill/>
        </p:spPr>
        <p:txBody>
          <a:bodyPr wrap="square" lIns="0" tIns="0" rIns="0" bIns="0" rtlCol="0" anchor="b">
            <a:normAutofit/>
          </a:bodyPr>
          <a:lstStyle/>
          <a:p>
            <a:pPr lvl="0" algn="r">
              <a:buClrTx/>
              <a:buSzTx/>
              <a:buFontTx/>
            </a:pPr>
            <a:r>
              <a:rPr lang="zh-CN" altLang="en-US" b="1" spc="300" dirty="0">
                <a:solidFill>
                  <a:srgbClr val="9B2D2F"/>
                </a:solidFill>
                <a:latin typeface="思源黑体 CN Heavy" panose="020B0A00000000000000" charset="-122"/>
                <a:ea typeface="思源黑体 CN Heavy" panose="020B0A00000000000000" charset="-122"/>
                <a:sym typeface="+mn-ea"/>
              </a:rPr>
              <a:t>请输您的标题</a:t>
            </a:r>
            <a:endParaRPr lang="zh-CN" altLang="en-US" b="1" spc="300" dirty="0">
              <a:solidFill>
                <a:srgbClr val="9B2D2F"/>
              </a:solidFill>
              <a:latin typeface="思源黑体 CN Heavy" panose="020B0A00000000000000" charset="-122"/>
              <a:ea typeface="思源黑体 CN Heavy" panose="020B0A00000000000000" charset="-122"/>
              <a:sym typeface="+mn-ea"/>
            </a:endParaRPr>
          </a:p>
        </p:txBody>
      </p:sp>
      <p:sp>
        <p:nvSpPr>
          <p:cNvPr id="30" name="标题"/>
          <p:cNvSpPr txBox="1"/>
          <p:nvPr>
            <p:custDataLst>
              <p:tags r:id="rId8"/>
            </p:custDataLst>
          </p:nvPr>
        </p:nvSpPr>
        <p:spPr>
          <a:xfrm>
            <a:off x="6937237" y="4293405"/>
            <a:ext cx="3084833" cy="518840"/>
          </a:xfrm>
          <a:prstGeom prst="rect">
            <a:avLst/>
          </a:prstGeom>
          <a:noFill/>
        </p:spPr>
        <p:txBody>
          <a:bodyPr wrap="square" lIns="0" tIns="0" rIns="0" bIns="0" rtlCol="0" anchor="b">
            <a:normAutofit/>
          </a:bodyPr>
          <a:lstStyle/>
          <a:p>
            <a:pPr lvl="0" algn="r">
              <a:buClrTx/>
              <a:buSzTx/>
              <a:buFontTx/>
            </a:pPr>
            <a:r>
              <a:rPr lang="zh-CN" altLang="en-US" b="1" spc="300" dirty="0">
                <a:solidFill>
                  <a:srgbClr val="9B2D2F"/>
                </a:solidFill>
                <a:latin typeface="思源黑体 CN Heavy" panose="020B0A00000000000000" charset="-122"/>
                <a:ea typeface="思源黑体 CN Heavy" panose="020B0A00000000000000" charset="-122"/>
                <a:sym typeface="+mn-ea"/>
              </a:rPr>
              <a:t>请输您的标题</a:t>
            </a:r>
            <a:endParaRPr lang="zh-CN" altLang="en-US" b="1" spc="300" dirty="0">
              <a:solidFill>
                <a:srgbClr val="9B2D2F"/>
              </a:solidFill>
              <a:latin typeface="思源黑体 CN Heavy" panose="020B0A00000000000000" charset="-122"/>
              <a:ea typeface="思源黑体 CN Heavy" panose="020B0A00000000000000" charset="-122"/>
              <a:sym typeface="+mn-ea"/>
            </a:endParaRPr>
          </a:p>
        </p:txBody>
      </p:sp>
      <p:sp>
        <p:nvSpPr>
          <p:cNvPr id="21" name="文本框 20"/>
          <p:cNvSpPr txBox="1"/>
          <p:nvPr>
            <p:custDataLst>
              <p:tags r:id="rId9"/>
            </p:custDataLst>
          </p:nvPr>
        </p:nvSpPr>
        <p:spPr>
          <a:xfrm>
            <a:off x="1544320" y="20859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34" name="文本框 33"/>
          <p:cNvSpPr txBox="1"/>
          <p:nvPr>
            <p:custDataLst>
              <p:tags r:id="rId10"/>
            </p:custDataLst>
          </p:nvPr>
        </p:nvSpPr>
        <p:spPr>
          <a:xfrm>
            <a:off x="1544320" y="49561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36" name="文本框 35"/>
          <p:cNvSpPr txBox="1"/>
          <p:nvPr>
            <p:custDataLst>
              <p:tags r:id="rId11"/>
            </p:custDataLst>
          </p:nvPr>
        </p:nvSpPr>
        <p:spPr>
          <a:xfrm>
            <a:off x="8020685" y="20859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37" name="文本框 36"/>
          <p:cNvSpPr txBox="1"/>
          <p:nvPr>
            <p:custDataLst>
              <p:tags r:id="rId12"/>
            </p:custDataLst>
          </p:nvPr>
        </p:nvSpPr>
        <p:spPr>
          <a:xfrm>
            <a:off x="8108950" y="49561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5" name="任意多边形: 形状 14296"/>
          <p:cNvSpPr/>
          <p:nvPr>
            <p:custDataLst>
              <p:tags r:id="rId13"/>
            </p:custDataLst>
          </p:nvPr>
        </p:nvSpPr>
        <p:spPr>
          <a:xfrm rot="1800000">
            <a:off x="3738162" y="1598151"/>
            <a:ext cx="556970" cy="489927"/>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98202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6" name="任意多边形: 形状 14296"/>
          <p:cNvSpPr/>
          <p:nvPr>
            <p:custDataLst>
              <p:tags r:id="rId14"/>
            </p:custDataLst>
          </p:nvPr>
        </p:nvSpPr>
        <p:spPr>
          <a:xfrm rot="1800000">
            <a:off x="3784575" y="1654234"/>
            <a:ext cx="464141" cy="39120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0">
                <a:srgbClr val="A62629"/>
              </a:gs>
              <a:gs pos="100000">
                <a:srgbClr val="B73235">
                  <a:alpha val="100000"/>
                </a:srgb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pic>
        <p:nvPicPr>
          <p:cNvPr id="7" name="图片 28" descr="343435383036303b343532343134393bcdb7c4d4b7e7b1a9"/>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a:off x="3898769" y="1724961"/>
            <a:ext cx="217192" cy="217192"/>
          </a:xfrm>
          <a:prstGeom prst="rect">
            <a:avLst/>
          </a:prstGeom>
        </p:spPr>
      </p:pic>
      <p:sp>
        <p:nvSpPr>
          <p:cNvPr id="9" name="任意多边形: 形状 14296"/>
          <p:cNvSpPr/>
          <p:nvPr>
            <p:custDataLst>
              <p:tags r:id="rId18"/>
            </p:custDataLst>
          </p:nvPr>
        </p:nvSpPr>
        <p:spPr>
          <a:xfrm rot="1800000">
            <a:off x="3753703" y="4317390"/>
            <a:ext cx="556970" cy="489927"/>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A7262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11" name="任意多边形: 形状 14296"/>
          <p:cNvSpPr/>
          <p:nvPr>
            <p:custDataLst>
              <p:tags r:id="rId19"/>
            </p:custDataLst>
          </p:nvPr>
        </p:nvSpPr>
        <p:spPr>
          <a:xfrm rot="1800000">
            <a:off x="3804319" y="4361710"/>
            <a:ext cx="464141" cy="39120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B73134"/>
              </a:gs>
              <a:gs pos="0">
                <a:srgbClr val="982022"/>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pic>
        <p:nvPicPr>
          <p:cNvPr id="12" name="图片 27" descr="343439383331313b343532303032383bbfcdbba7b9dcc0ed"/>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3940615" y="4444224"/>
            <a:ext cx="201682" cy="208837"/>
          </a:xfrm>
          <a:prstGeom prst="rect">
            <a:avLst/>
          </a:prstGeom>
          <a:gradFill>
            <a:gsLst>
              <a:gs pos="100000">
                <a:schemeClr val="accent1">
                  <a:lumMod val="70000"/>
                  <a:lumOff val="30000"/>
                </a:schemeClr>
              </a:gs>
              <a:gs pos="0">
                <a:schemeClr val="accent1">
                  <a:lumMod val="70000"/>
                  <a:lumOff val="30000"/>
                </a:schemeClr>
              </a:gs>
            </a:gsLst>
            <a:lin ang="10800000" scaled="0"/>
          </a:gradFill>
        </p:spPr>
      </p:pic>
      <p:sp>
        <p:nvSpPr>
          <p:cNvPr id="13" name="任意多边形: 形状 14296"/>
          <p:cNvSpPr/>
          <p:nvPr>
            <p:custDataLst>
              <p:tags r:id="rId23"/>
            </p:custDataLst>
          </p:nvPr>
        </p:nvSpPr>
        <p:spPr>
          <a:xfrm rot="1800000">
            <a:off x="7550699" y="1602262"/>
            <a:ext cx="556970" cy="489927"/>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98202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19" name="任意多边形: 形状 14296"/>
          <p:cNvSpPr/>
          <p:nvPr>
            <p:custDataLst>
              <p:tags r:id="rId24"/>
            </p:custDataLst>
          </p:nvPr>
        </p:nvSpPr>
        <p:spPr>
          <a:xfrm rot="1800000">
            <a:off x="7597953" y="1646580"/>
            <a:ext cx="464141" cy="39120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B83235"/>
              </a:gs>
              <a:gs pos="0">
                <a:srgbClr val="A42427"/>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pic>
        <p:nvPicPr>
          <p:cNvPr id="23" name="图片 22" descr="343439383331313b343532303033313bd3a6d3c3c9ccb3c7"/>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7732038" y="1741618"/>
            <a:ext cx="194325" cy="200484"/>
          </a:xfrm>
          <a:prstGeom prst="rect">
            <a:avLst/>
          </a:prstGeom>
        </p:spPr>
      </p:pic>
      <p:sp>
        <p:nvSpPr>
          <p:cNvPr id="25" name="任意多边形: 形状 14296"/>
          <p:cNvSpPr/>
          <p:nvPr>
            <p:custDataLst>
              <p:tags r:id="rId28"/>
            </p:custDataLst>
          </p:nvPr>
        </p:nvSpPr>
        <p:spPr>
          <a:xfrm rot="1800000">
            <a:off x="7536122" y="4318025"/>
            <a:ext cx="556970" cy="489927"/>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A7262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29" name="任意多边形: 形状 14296"/>
          <p:cNvSpPr/>
          <p:nvPr>
            <p:custDataLst>
              <p:tags r:id="rId29"/>
            </p:custDataLst>
          </p:nvPr>
        </p:nvSpPr>
        <p:spPr>
          <a:xfrm rot="1800000">
            <a:off x="7582536" y="4357303"/>
            <a:ext cx="464141" cy="39120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B63134"/>
              </a:gs>
              <a:gs pos="0">
                <a:srgbClr val="982022"/>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pic>
        <p:nvPicPr>
          <p:cNvPr id="31" name="图片 30" descr="343439383331313b343532303033303bd2d1b9bad3a6d3c3"/>
          <p:cNvPicPr>
            <a:picLocks noChangeAspect="1"/>
          </p:cNvPicPr>
          <p:nvPr>
            <p:custDataLst>
              <p:tags r:id="rId30"/>
            </p:custDataLst>
          </p:nvPr>
        </p:nvPicPr>
        <p:blipFill>
          <a:blip r:embed="rId31">
            <a:extLst>
              <a:ext uri="{96DAC541-7B7A-43D3-8B79-37D633B846F1}">
                <asvg:svgBlip xmlns:asvg="http://schemas.microsoft.com/office/drawing/2016/SVG/main" r:embed="rId32"/>
              </a:ext>
            </a:extLst>
          </a:blip>
          <a:stretch>
            <a:fillRect/>
          </a:stretch>
        </p:blipFill>
        <p:spPr>
          <a:xfrm>
            <a:off x="7724726" y="4452341"/>
            <a:ext cx="195727" cy="200484"/>
          </a:xfrm>
          <a:prstGeom prst="rect">
            <a:avLst/>
          </a:prstGeom>
          <a:effectLst/>
        </p:spPr>
      </p:pic>
      <p:sp>
        <p:nvSpPr>
          <p:cNvPr id="58" name="Title 1"/>
          <p:cNvSpPr txBox="1"/>
          <p:nvPr>
            <p:custDataLst>
              <p:tags r:id="rId33"/>
            </p:custDataLst>
          </p:nvPr>
        </p:nvSpPr>
        <p:spPr>
          <a:xfrm>
            <a:off x="629920" y="254000"/>
            <a:ext cx="35928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研究现状及技术难点</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3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9B2D2F"/>
                </a:solidFill>
                <a:latin typeface="思源黑体 CN Heavy" panose="020B0A00000000000000" charset="-122"/>
                <a:ea typeface="思源黑体 CN Heavy" panose="020B0A00000000000000" charset="-122"/>
              </a:rPr>
              <a:t>添加小标题文字</a:t>
            </a:r>
            <a:endParaRPr lang="zh-CN" altLang="en-US" sz="2000" b="1">
              <a:solidFill>
                <a:srgbClr val="9B2D2F"/>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03</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1"/>
            </p:custDataLst>
          </p:nvPr>
        </p:nvSpPr>
        <p:spPr>
          <a:xfrm>
            <a:off x="1849120" y="2117090"/>
            <a:ext cx="3087370" cy="3926840"/>
          </a:xfrm>
          <a:prstGeom prst="rect">
            <a:avLst/>
          </a:prstGeom>
          <a:noFill/>
          <a:ln w="25400">
            <a:solidFill>
              <a:srgbClr val="9B2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chemeClr val="lt1"/>
              </a:solidFill>
              <a:latin typeface="微软雅黑" panose="020B0503020204020204" charset="-122"/>
              <a:ea typeface="微软雅黑" panose="020B0503020204020204" charset="-122"/>
              <a:cs typeface="+mn-ea"/>
              <a:sym typeface="+mn-lt"/>
            </a:endParaRPr>
          </a:p>
        </p:txBody>
      </p:sp>
      <p:sp>
        <p:nvSpPr>
          <p:cNvPr id="6" name="矩形 5"/>
          <p:cNvSpPr/>
          <p:nvPr>
            <p:custDataLst>
              <p:tags r:id="rId2"/>
            </p:custDataLst>
          </p:nvPr>
        </p:nvSpPr>
        <p:spPr>
          <a:xfrm>
            <a:off x="1135380" y="1436370"/>
            <a:ext cx="3087370" cy="3926840"/>
          </a:xfrm>
          <a:prstGeom prst="rect">
            <a:avLst/>
          </a:prstGeom>
          <a:noFill/>
          <a:ln w="25400">
            <a:solidFill>
              <a:srgbClr val="9B2D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rgbClr val="9B2D2F"/>
              </a:solidFill>
              <a:latin typeface="微软雅黑" panose="020B0503020204020204" charset="-122"/>
              <a:ea typeface="微软雅黑" panose="020B0503020204020204" charset="-122"/>
              <a:cs typeface="+mn-ea"/>
              <a:sym typeface="+mn-lt"/>
            </a:endParaRPr>
          </a:p>
        </p:txBody>
      </p:sp>
      <p:pic>
        <p:nvPicPr>
          <p:cNvPr id="5" name="图片 4" descr="微信图片_20240104181656"/>
          <p:cNvPicPr>
            <a:picLocks noChangeAspect="1"/>
          </p:cNvPicPr>
          <p:nvPr/>
        </p:nvPicPr>
        <p:blipFill>
          <a:blip r:embed="rId3"/>
          <a:srcRect l="38780" r="8090"/>
          <a:stretch>
            <a:fillRect/>
          </a:stretch>
        </p:blipFill>
        <p:spPr>
          <a:xfrm>
            <a:off x="1475740" y="1737360"/>
            <a:ext cx="3194685" cy="4009390"/>
          </a:xfrm>
          <a:prstGeom prst="rect">
            <a:avLst/>
          </a:prstGeom>
        </p:spPr>
      </p:pic>
      <p:sp>
        <p:nvSpPr>
          <p:cNvPr id="39" name="文本框 12"/>
          <p:cNvSpPr txBox="1">
            <a:spLocks noChangeArrowheads="1"/>
          </p:cNvSpPr>
          <p:nvPr/>
        </p:nvSpPr>
        <p:spPr>
          <a:xfrm>
            <a:off x="602773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602615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7" name="文本框 6"/>
          <p:cNvSpPr txBox="1"/>
          <p:nvPr/>
        </p:nvSpPr>
        <p:spPr>
          <a:xfrm>
            <a:off x="6315364" y="1588952"/>
            <a:ext cx="2985722" cy="460375"/>
          </a:xfrm>
          <a:prstGeom prst="rect">
            <a:avLst/>
          </a:prstGeom>
          <a:noFill/>
        </p:spPr>
        <p:txBody>
          <a:bodyPr wrap="square" rtlCol="0">
            <a:spAutoFit/>
          </a:bodyPr>
          <a:lstStyle/>
          <a:p>
            <a:r>
              <a:rPr lang="zh-CN" altLang="en-US" sz="2400" b="1" dirty="0">
                <a:solidFill>
                  <a:srgbClr val="9B2D2F"/>
                </a:solidFill>
                <a:latin typeface="思源黑体 CN Heavy" panose="020B0A00000000000000" charset="-122"/>
                <a:ea typeface="思源黑体 CN Heavy" panose="020B0A00000000000000" charset="-122"/>
              </a:rPr>
              <a:t>添加标题内容</a:t>
            </a:r>
            <a:endParaRPr lang="zh-CN" altLang="en-US" sz="2400" b="1" dirty="0">
              <a:solidFill>
                <a:srgbClr val="9B2D2F"/>
              </a:solidFill>
              <a:latin typeface="思源黑体 CN Heavy" panose="020B0A00000000000000" charset="-122"/>
              <a:ea typeface="思源黑体 CN Heavy" panose="020B0A00000000000000" charset="-122"/>
            </a:endParaRPr>
          </a:p>
        </p:txBody>
      </p:sp>
      <p:sp>
        <p:nvSpPr>
          <p:cNvPr id="14" name="Title 1"/>
          <p:cNvSpPr txBox="1"/>
          <p:nvPr>
            <p:custDataLst>
              <p:tags r:id="rId4"/>
            </p:custDataLst>
          </p:nvPr>
        </p:nvSpPr>
        <p:spPr>
          <a:xfrm>
            <a:off x="629920" y="254000"/>
            <a:ext cx="35928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研究思路及研究方法</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5"/>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等腰三角形 7"/>
          <p:cNvSpPr/>
          <p:nvPr>
            <p:custDataLst>
              <p:tags r:id="rId1"/>
            </p:custDataLst>
          </p:nvPr>
        </p:nvSpPr>
        <p:spPr>
          <a:xfrm flipV="1">
            <a:off x="7506788" y="3626059"/>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rgbClr val="E59388"/>
              </a:gs>
              <a:gs pos="0">
                <a:srgbClr val="C1402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prstClr val="white"/>
              </a:solidFill>
              <a:latin typeface="等线" panose="02010600030101010101" pitchFamily="2" charset="-122"/>
              <a:ea typeface="等线" panose="02010600030101010101" pitchFamily="2" charset="-122"/>
            </a:endParaRPr>
          </a:p>
        </p:txBody>
      </p:sp>
      <p:sp>
        <p:nvSpPr>
          <p:cNvPr id="14" name="等腰三角形 7"/>
          <p:cNvSpPr/>
          <p:nvPr>
            <p:custDataLst>
              <p:tags r:id="rId2"/>
            </p:custDataLst>
          </p:nvPr>
        </p:nvSpPr>
        <p:spPr>
          <a:xfrm>
            <a:off x="9231852" y="3009045"/>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rgbClr val="E79991"/>
              </a:gs>
              <a:gs pos="0">
                <a:srgbClr val="C1402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5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0" name="等腰三角形 7"/>
          <p:cNvSpPr/>
          <p:nvPr>
            <p:custDataLst>
              <p:tags r:id="rId3"/>
            </p:custDataLst>
          </p:nvPr>
        </p:nvSpPr>
        <p:spPr>
          <a:xfrm>
            <a:off x="5785072" y="3012855"/>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rgbClr val="E79991"/>
              </a:gs>
              <a:gs pos="0">
                <a:srgbClr val="C1402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5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2" name="等腰三角形 7"/>
          <p:cNvSpPr/>
          <p:nvPr>
            <p:custDataLst>
              <p:tags r:id="rId4"/>
            </p:custDataLst>
          </p:nvPr>
        </p:nvSpPr>
        <p:spPr>
          <a:xfrm>
            <a:off x="2338927" y="3016665"/>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rgbClr val="E79991"/>
              </a:gs>
              <a:gs pos="0">
                <a:srgbClr val="C1402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5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5" name="椭圆 4"/>
          <p:cNvSpPr/>
          <p:nvPr>
            <p:custDataLst>
              <p:tags r:id="rId5"/>
            </p:custDataLst>
          </p:nvPr>
        </p:nvSpPr>
        <p:spPr>
          <a:xfrm>
            <a:off x="2502308" y="2838721"/>
            <a:ext cx="127526" cy="127526"/>
          </a:xfrm>
          <a:prstGeom prst="ellipse">
            <a:avLst/>
          </a:prstGeom>
          <a:gradFill>
            <a:gsLst>
              <a:gs pos="99301">
                <a:srgbClr val="C1402B"/>
              </a:gs>
              <a:gs pos="0">
                <a:srgbClr val="DC6D5F"/>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6" name="椭圆 5"/>
          <p:cNvSpPr/>
          <p:nvPr>
            <p:custDataLst>
              <p:tags r:id="rId6"/>
            </p:custDataLst>
          </p:nvPr>
        </p:nvSpPr>
        <p:spPr>
          <a:xfrm>
            <a:off x="2459279" y="2796318"/>
            <a:ext cx="212677" cy="212677"/>
          </a:xfrm>
          <a:prstGeom prst="ellipse">
            <a:avLst/>
          </a:prstGeom>
          <a:noFill/>
          <a:ln w="6350">
            <a:solidFill>
              <a:srgbClr val="C140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7" name="标题"/>
          <p:cNvSpPr txBox="1"/>
          <p:nvPr>
            <p:custDataLst>
              <p:tags r:id="rId7"/>
            </p:custDataLst>
          </p:nvPr>
        </p:nvSpPr>
        <p:spPr>
          <a:xfrm>
            <a:off x="1492915" y="1397855"/>
            <a:ext cx="2268075" cy="443591"/>
          </a:xfrm>
          <a:prstGeom prst="roundRect">
            <a:avLst>
              <a:gd name="adj" fmla="val 50000"/>
            </a:avLst>
          </a:prstGeom>
          <a:gradFill>
            <a:gsLst>
              <a:gs pos="99301">
                <a:srgbClr val="9C2A2D"/>
              </a:gs>
              <a:gs pos="0">
                <a:srgbClr val="9C2A2D">
                  <a:alpha val="54000"/>
                </a:srgbClr>
              </a:gs>
            </a:gsLst>
            <a:lin ang="5400000" scaled="1"/>
          </a:gradFill>
        </p:spPr>
        <p:txBody>
          <a:bodyPr wrap="square" lIns="0" tIns="0" rIns="0" bIns="0" rtlCol="0" anchor="ctr" anchorCtr="0">
            <a:noAutofit/>
          </a:bodyPr>
          <a:lstStyle/>
          <a:p>
            <a:pPr algn="ctr"/>
            <a:r>
              <a:rPr lang="zh-CN" altLang="en-US" sz="2000" b="1" spc="300" dirty="0">
                <a:solidFill>
                  <a:srgbClr val="FFFFFF"/>
                </a:solidFill>
                <a:latin typeface="微软雅黑" panose="020B0503020204020204" charset="-122"/>
                <a:ea typeface="微软雅黑" panose="020B0503020204020204" charset="-122"/>
              </a:rPr>
              <a:t>输入您的标题</a:t>
            </a:r>
            <a:endParaRPr lang="zh-CN" altLang="en-US" sz="2000" b="1" spc="300" dirty="0">
              <a:solidFill>
                <a:srgbClr val="FFFFFF"/>
              </a:solidFill>
              <a:latin typeface="微软雅黑" panose="020B0503020204020204" charset="-122"/>
              <a:ea typeface="微软雅黑" panose="020B0503020204020204" charset="-122"/>
            </a:endParaRPr>
          </a:p>
        </p:txBody>
      </p:sp>
      <p:sp>
        <p:nvSpPr>
          <p:cNvPr id="9" name="正文"/>
          <p:cNvSpPr txBox="1"/>
          <p:nvPr>
            <p:custDataLst>
              <p:tags r:id="rId8"/>
            </p:custDataLst>
          </p:nvPr>
        </p:nvSpPr>
        <p:spPr>
          <a:xfrm>
            <a:off x="1591657" y="1912683"/>
            <a:ext cx="2041417" cy="812378"/>
          </a:xfrm>
          <a:prstGeom prst="rect">
            <a:avLst/>
          </a:prstGeom>
          <a:noFill/>
        </p:spPr>
        <p:txBody>
          <a:bodyPr wrap="square" lIns="0" tIns="0" rIns="0" bIns="0" rtlCol="0" anchor="t" anchorCtr="0">
            <a:noAutofit/>
          </a:bodyPr>
          <a:lstStyle/>
          <a:p>
            <a:pPr algn="ctr">
              <a:lnSpc>
                <a:spcPct val="130000"/>
              </a:lnSpc>
            </a:pPr>
            <a:r>
              <a:rPr lang="zh-CN" altLang="en-US" dirty="0">
                <a:solidFill>
                  <a:schemeClr val="tx1">
                    <a:lumMod val="85000"/>
                    <a:lumOff val="15000"/>
                  </a:schemeClr>
                </a:solidFill>
                <a:latin typeface="微软雅黑" panose="020B0503020204020204" charset="-122"/>
                <a:ea typeface="微软雅黑" panose="020B0503020204020204" charset="-122"/>
                <a:sym typeface="+mn-ea"/>
              </a:rPr>
              <a:t>这里输入正文输入正文请输入正文</a:t>
            </a:r>
            <a:endParaRPr lang="zh-CN" altLang="en-US" spc="15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37" name="等腰三角形 7"/>
          <p:cNvSpPr/>
          <p:nvPr>
            <p:custDataLst>
              <p:tags r:id="rId9"/>
            </p:custDataLst>
          </p:nvPr>
        </p:nvSpPr>
        <p:spPr>
          <a:xfrm flipV="1">
            <a:off x="4061278" y="3618439"/>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rgbClr val="E59388"/>
              </a:gs>
              <a:gs pos="0">
                <a:srgbClr val="C1402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prstClr val="white"/>
              </a:solidFill>
              <a:latin typeface="等线" panose="02010600030101010101" pitchFamily="2" charset="-122"/>
              <a:ea typeface="等线" panose="02010600030101010101" pitchFamily="2" charset="-122"/>
            </a:endParaRPr>
          </a:p>
        </p:txBody>
      </p:sp>
      <p:sp>
        <p:nvSpPr>
          <p:cNvPr id="38" name="椭圆 37"/>
          <p:cNvSpPr/>
          <p:nvPr>
            <p:custDataLst>
              <p:tags r:id="rId10"/>
            </p:custDataLst>
          </p:nvPr>
        </p:nvSpPr>
        <p:spPr>
          <a:xfrm>
            <a:off x="4224658" y="4221216"/>
            <a:ext cx="127526" cy="127526"/>
          </a:xfrm>
          <a:prstGeom prst="ellipse">
            <a:avLst/>
          </a:prstGeom>
          <a:gradFill>
            <a:gsLst>
              <a:gs pos="99301">
                <a:srgbClr val="C1402B"/>
              </a:gs>
              <a:gs pos="0">
                <a:srgbClr val="E59388"/>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9" name="椭圆 38"/>
          <p:cNvSpPr/>
          <p:nvPr>
            <p:custDataLst>
              <p:tags r:id="rId11"/>
            </p:custDataLst>
          </p:nvPr>
        </p:nvSpPr>
        <p:spPr>
          <a:xfrm>
            <a:off x="4182254" y="4178813"/>
            <a:ext cx="212677" cy="212677"/>
          </a:xfrm>
          <a:prstGeom prst="ellipse">
            <a:avLst/>
          </a:prstGeom>
          <a:noFill/>
          <a:ln w="6350">
            <a:solidFill>
              <a:srgbClr val="C140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 name="正文"/>
          <p:cNvSpPr txBox="1"/>
          <p:nvPr>
            <p:custDataLst>
              <p:tags r:id="rId12"/>
            </p:custDataLst>
          </p:nvPr>
        </p:nvSpPr>
        <p:spPr>
          <a:xfrm>
            <a:off x="4973293" y="1912683"/>
            <a:ext cx="2041417" cy="812378"/>
          </a:xfrm>
          <a:prstGeom prst="rect">
            <a:avLst/>
          </a:prstGeom>
          <a:noFill/>
        </p:spPr>
        <p:txBody>
          <a:bodyPr wrap="square" lIns="0" tIns="0" rIns="0" bIns="0" rtlCol="0" anchor="t" anchorCtr="0">
            <a:noAutofit/>
          </a:bodyPr>
          <a:lstStyle/>
          <a:p>
            <a:pPr algn="ctr">
              <a:lnSpc>
                <a:spcPct val="130000"/>
              </a:lnSpc>
            </a:pPr>
            <a:r>
              <a:rPr lang="zh-CN" altLang="en-US" dirty="0">
                <a:solidFill>
                  <a:schemeClr val="tx1">
                    <a:lumMod val="85000"/>
                    <a:lumOff val="15000"/>
                  </a:schemeClr>
                </a:solidFill>
                <a:latin typeface="微软雅黑" panose="020B0503020204020204" charset="-122"/>
                <a:ea typeface="微软雅黑" panose="020B0503020204020204" charset="-122"/>
                <a:sym typeface="+mn-ea"/>
              </a:rPr>
              <a:t>这里输入正文输入正文请输入正文</a:t>
            </a:r>
            <a:endParaRPr lang="zh-CN" altLang="en-US" spc="15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58" name="正文"/>
          <p:cNvSpPr txBox="1"/>
          <p:nvPr>
            <p:custDataLst>
              <p:tags r:id="rId13"/>
            </p:custDataLst>
          </p:nvPr>
        </p:nvSpPr>
        <p:spPr>
          <a:xfrm>
            <a:off x="8422426" y="1912683"/>
            <a:ext cx="2041417" cy="812378"/>
          </a:xfrm>
          <a:prstGeom prst="rect">
            <a:avLst/>
          </a:prstGeom>
          <a:noFill/>
        </p:spPr>
        <p:txBody>
          <a:bodyPr wrap="square" lIns="0" tIns="0" rIns="0" bIns="0" rtlCol="0" anchor="t" anchorCtr="0">
            <a:noAutofit/>
          </a:bodyPr>
          <a:lstStyle/>
          <a:p>
            <a:pPr algn="ctr">
              <a:lnSpc>
                <a:spcPct val="130000"/>
              </a:lnSpc>
            </a:pPr>
            <a:r>
              <a:rPr lang="zh-CN" altLang="en-US" dirty="0">
                <a:solidFill>
                  <a:schemeClr val="tx1">
                    <a:lumMod val="85000"/>
                    <a:lumOff val="15000"/>
                  </a:schemeClr>
                </a:solidFill>
                <a:latin typeface="微软雅黑" panose="020B0503020204020204" charset="-122"/>
                <a:ea typeface="微软雅黑" panose="020B0503020204020204" charset="-122"/>
                <a:sym typeface="+mn-ea"/>
              </a:rPr>
              <a:t>这里输入正文输入正文请输入正文</a:t>
            </a:r>
            <a:endParaRPr lang="zh-CN" altLang="en-US" spc="15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60" name="正文"/>
          <p:cNvSpPr txBox="1"/>
          <p:nvPr>
            <p:custDataLst>
              <p:tags r:id="rId14"/>
            </p:custDataLst>
          </p:nvPr>
        </p:nvSpPr>
        <p:spPr>
          <a:xfrm>
            <a:off x="6801441" y="5183750"/>
            <a:ext cx="2041417" cy="812378"/>
          </a:xfrm>
          <a:prstGeom prst="rect">
            <a:avLst/>
          </a:prstGeom>
          <a:noFill/>
        </p:spPr>
        <p:txBody>
          <a:bodyPr wrap="square" lIns="0" tIns="0" rIns="0" bIns="0" rtlCol="0" anchor="t" anchorCtr="0">
            <a:noAutofit/>
          </a:bodyPr>
          <a:lstStyle/>
          <a:p>
            <a:pPr algn="ctr">
              <a:lnSpc>
                <a:spcPct val="130000"/>
              </a:lnSpc>
            </a:pPr>
            <a:r>
              <a:rPr lang="zh-CN" altLang="en-US" dirty="0">
                <a:solidFill>
                  <a:schemeClr val="tx1">
                    <a:lumMod val="85000"/>
                    <a:lumOff val="15000"/>
                  </a:schemeClr>
                </a:solidFill>
                <a:latin typeface="微软雅黑" panose="020B0503020204020204" charset="-122"/>
                <a:ea typeface="微软雅黑" panose="020B0503020204020204" charset="-122"/>
                <a:sym typeface="+mn-ea"/>
              </a:rPr>
              <a:t>这里输入正文输入正文请输入正文</a:t>
            </a:r>
            <a:endParaRPr lang="zh-CN" altLang="en-US" spc="15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62" name="正文"/>
          <p:cNvSpPr txBox="1"/>
          <p:nvPr>
            <p:custDataLst>
              <p:tags r:id="rId15"/>
            </p:custDataLst>
          </p:nvPr>
        </p:nvSpPr>
        <p:spPr>
          <a:xfrm>
            <a:off x="3253548" y="5184385"/>
            <a:ext cx="2041417" cy="812378"/>
          </a:xfrm>
          <a:prstGeom prst="rect">
            <a:avLst/>
          </a:prstGeom>
          <a:noFill/>
        </p:spPr>
        <p:txBody>
          <a:bodyPr wrap="square" lIns="0" tIns="0" rIns="0" bIns="0" rtlCol="0" anchor="t" anchorCtr="0">
            <a:noAutofit/>
          </a:bodyPr>
          <a:lstStyle/>
          <a:p>
            <a:pPr algn="ctr">
              <a:lnSpc>
                <a:spcPct val="130000"/>
              </a:lnSpc>
            </a:pPr>
            <a:r>
              <a:rPr lang="zh-CN" altLang="en-US" dirty="0">
                <a:solidFill>
                  <a:schemeClr val="tx1">
                    <a:lumMod val="85000"/>
                    <a:lumOff val="15000"/>
                  </a:schemeClr>
                </a:solidFill>
                <a:latin typeface="微软雅黑" panose="020B0503020204020204" charset="-122"/>
                <a:ea typeface="微软雅黑" panose="020B0503020204020204" charset="-122"/>
                <a:sym typeface="+mn-ea"/>
              </a:rPr>
              <a:t>这里输入正文输入正文请输入正文</a:t>
            </a:r>
            <a:endParaRPr lang="zh-CN" altLang="en-US" spc="15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2" name="椭圆 21"/>
          <p:cNvSpPr/>
          <p:nvPr>
            <p:custDataLst>
              <p:tags r:id="rId16"/>
            </p:custDataLst>
          </p:nvPr>
        </p:nvSpPr>
        <p:spPr>
          <a:xfrm>
            <a:off x="5948453" y="2810146"/>
            <a:ext cx="127526" cy="127526"/>
          </a:xfrm>
          <a:prstGeom prst="ellipse">
            <a:avLst/>
          </a:prstGeom>
          <a:gradFill>
            <a:gsLst>
              <a:gs pos="99301">
                <a:srgbClr val="C1402B"/>
              </a:gs>
              <a:gs pos="0">
                <a:srgbClr val="DC6D5F"/>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3" name="椭圆 22"/>
          <p:cNvSpPr/>
          <p:nvPr>
            <p:custDataLst>
              <p:tags r:id="rId17"/>
            </p:custDataLst>
          </p:nvPr>
        </p:nvSpPr>
        <p:spPr>
          <a:xfrm>
            <a:off x="5905424" y="2767743"/>
            <a:ext cx="212677" cy="212677"/>
          </a:xfrm>
          <a:prstGeom prst="ellipse">
            <a:avLst/>
          </a:prstGeom>
          <a:noFill/>
          <a:ln w="6350">
            <a:solidFill>
              <a:srgbClr val="C140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4" name="椭圆 23"/>
          <p:cNvSpPr/>
          <p:nvPr>
            <p:custDataLst>
              <p:tags r:id="rId18"/>
            </p:custDataLst>
          </p:nvPr>
        </p:nvSpPr>
        <p:spPr>
          <a:xfrm>
            <a:off x="9394598" y="2817766"/>
            <a:ext cx="127526" cy="127526"/>
          </a:xfrm>
          <a:prstGeom prst="ellipse">
            <a:avLst/>
          </a:prstGeom>
          <a:gradFill>
            <a:gsLst>
              <a:gs pos="99301">
                <a:srgbClr val="C1402B"/>
              </a:gs>
              <a:gs pos="0">
                <a:srgbClr val="DC6D5F"/>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5" name="椭圆 24"/>
          <p:cNvSpPr/>
          <p:nvPr>
            <p:custDataLst>
              <p:tags r:id="rId19"/>
            </p:custDataLst>
          </p:nvPr>
        </p:nvSpPr>
        <p:spPr>
          <a:xfrm>
            <a:off x="9351569" y="2775363"/>
            <a:ext cx="212677" cy="212677"/>
          </a:xfrm>
          <a:prstGeom prst="ellipse">
            <a:avLst/>
          </a:prstGeom>
          <a:noFill/>
          <a:ln w="6350">
            <a:solidFill>
              <a:srgbClr val="C140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7" name="椭圆 26"/>
          <p:cNvSpPr/>
          <p:nvPr>
            <p:custDataLst>
              <p:tags r:id="rId20"/>
            </p:custDataLst>
          </p:nvPr>
        </p:nvSpPr>
        <p:spPr>
          <a:xfrm>
            <a:off x="7670803" y="4232646"/>
            <a:ext cx="127526" cy="127526"/>
          </a:xfrm>
          <a:prstGeom prst="ellipse">
            <a:avLst/>
          </a:prstGeom>
          <a:gradFill>
            <a:gsLst>
              <a:gs pos="99301">
                <a:srgbClr val="C1402B"/>
              </a:gs>
              <a:gs pos="0">
                <a:srgbClr val="E59388"/>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8" name="椭圆 27"/>
          <p:cNvSpPr/>
          <p:nvPr>
            <p:custDataLst>
              <p:tags r:id="rId21"/>
            </p:custDataLst>
          </p:nvPr>
        </p:nvSpPr>
        <p:spPr>
          <a:xfrm>
            <a:off x="7628399" y="4190243"/>
            <a:ext cx="212677" cy="212677"/>
          </a:xfrm>
          <a:prstGeom prst="ellipse">
            <a:avLst/>
          </a:prstGeom>
          <a:noFill/>
          <a:ln w="6350">
            <a:solidFill>
              <a:srgbClr val="C140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cxnSp>
        <p:nvCxnSpPr>
          <p:cNvPr id="11" name="直接连接符 10"/>
          <p:cNvCxnSpPr/>
          <p:nvPr>
            <p:custDataLst>
              <p:tags r:id="rId22"/>
            </p:custDataLst>
          </p:nvPr>
        </p:nvCxnSpPr>
        <p:spPr>
          <a:xfrm>
            <a:off x="0" y="3594100"/>
            <a:ext cx="12223750" cy="0"/>
          </a:xfrm>
          <a:prstGeom prst="line">
            <a:avLst/>
          </a:prstGeom>
          <a:ln w="6350" cap="flat" cmpd="sng" algn="ctr">
            <a:solidFill>
              <a:srgbClr val="9C2A2D"/>
            </a:solidFill>
            <a:prstDash val="dash"/>
            <a:miter lim="800000"/>
          </a:ln>
        </p:spPr>
        <p:style>
          <a:lnRef idx="0">
            <a:schemeClr val="accent1"/>
          </a:lnRef>
          <a:fillRef idx="0">
            <a:srgbClr val="FFFFFF"/>
          </a:fillRef>
          <a:effectRef idx="0">
            <a:srgbClr val="FFFFFF"/>
          </a:effectRef>
          <a:fontRef idx="minor">
            <a:schemeClr val="tx1"/>
          </a:fontRef>
        </p:style>
      </p:cxnSp>
      <p:sp>
        <p:nvSpPr>
          <p:cNvPr id="12" name="标题"/>
          <p:cNvSpPr txBox="1"/>
          <p:nvPr>
            <p:custDataLst>
              <p:tags r:id="rId23"/>
            </p:custDataLst>
          </p:nvPr>
        </p:nvSpPr>
        <p:spPr>
          <a:xfrm>
            <a:off x="4860320" y="1384520"/>
            <a:ext cx="2268075" cy="443591"/>
          </a:xfrm>
          <a:prstGeom prst="roundRect">
            <a:avLst>
              <a:gd name="adj" fmla="val 50000"/>
            </a:avLst>
          </a:prstGeom>
          <a:gradFill>
            <a:gsLst>
              <a:gs pos="99301">
                <a:srgbClr val="9C2A2D"/>
              </a:gs>
              <a:gs pos="0">
                <a:srgbClr val="9C2A2D">
                  <a:alpha val="54000"/>
                </a:srgbClr>
              </a:gs>
            </a:gsLst>
            <a:lin ang="5400000" scaled="1"/>
          </a:gradFill>
        </p:spPr>
        <p:txBody>
          <a:bodyPr wrap="square" lIns="0" tIns="0" rIns="0" bIns="0" rtlCol="0" anchor="ctr" anchorCtr="0">
            <a:noAutofit/>
          </a:bodyPr>
          <a:lstStyle/>
          <a:p>
            <a:pPr algn="ctr"/>
            <a:r>
              <a:rPr lang="zh-CN" altLang="en-US" sz="2000" b="1" spc="300" dirty="0">
                <a:solidFill>
                  <a:srgbClr val="FFFFFF"/>
                </a:solidFill>
                <a:latin typeface="微软雅黑" panose="020B0503020204020204" charset="-122"/>
                <a:ea typeface="微软雅黑" panose="020B0503020204020204" charset="-122"/>
              </a:rPr>
              <a:t>输入您的标题</a:t>
            </a:r>
            <a:endParaRPr lang="zh-CN" altLang="en-US" sz="2000" b="1" spc="300" dirty="0">
              <a:solidFill>
                <a:srgbClr val="FFFFFF"/>
              </a:solidFill>
              <a:latin typeface="微软雅黑" panose="020B0503020204020204" charset="-122"/>
              <a:ea typeface="微软雅黑" panose="020B0503020204020204" charset="-122"/>
            </a:endParaRPr>
          </a:p>
        </p:txBody>
      </p:sp>
      <p:sp>
        <p:nvSpPr>
          <p:cNvPr id="13" name="标题"/>
          <p:cNvSpPr txBox="1"/>
          <p:nvPr>
            <p:custDataLst>
              <p:tags r:id="rId24"/>
            </p:custDataLst>
          </p:nvPr>
        </p:nvSpPr>
        <p:spPr>
          <a:xfrm>
            <a:off x="8228360" y="1376900"/>
            <a:ext cx="2268075" cy="443591"/>
          </a:xfrm>
          <a:prstGeom prst="roundRect">
            <a:avLst>
              <a:gd name="adj" fmla="val 50000"/>
            </a:avLst>
          </a:prstGeom>
          <a:gradFill>
            <a:gsLst>
              <a:gs pos="99301">
                <a:srgbClr val="9C2A2D"/>
              </a:gs>
              <a:gs pos="0">
                <a:srgbClr val="9C2A2D">
                  <a:alpha val="54000"/>
                </a:srgbClr>
              </a:gs>
            </a:gsLst>
            <a:lin ang="5400000" scaled="1"/>
          </a:gradFill>
        </p:spPr>
        <p:txBody>
          <a:bodyPr wrap="square" lIns="0" tIns="0" rIns="0" bIns="0" rtlCol="0" anchor="ctr" anchorCtr="0">
            <a:noAutofit/>
          </a:bodyPr>
          <a:lstStyle/>
          <a:p>
            <a:pPr algn="ctr"/>
            <a:r>
              <a:rPr lang="zh-CN" altLang="en-US" sz="2000" b="1" spc="300" dirty="0">
                <a:solidFill>
                  <a:srgbClr val="FFFFFF"/>
                </a:solidFill>
                <a:latin typeface="微软雅黑" panose="020B0503020204020204" charset="-122"/>
                <a:ea typeface="微软雅黑" panose="020B0503020204020204" charset="-122"/>
              </a:rPr>
              <a:t>输入您的标题</a:t>
            </a:r>
            <a:endParaRPr lang="zh-CN" altLang="en-US" sz="2000" b="1" spc="300" dirty="0">
              <a:solidFill>
                <a:srgbClr val="FFFFFF"/>
              </a:solidFill>
              <a:latin typeface="微软雅黑" panose="020B0503020204020204" charset="-122"/>
              <a:ea typeface="微软雅黑" panose="020B0503020204020204" charset="-122"/>
            </a:endParaRPr>
          </a:p>
        </p:txBody>
      </p:sp>
      <p:sp>
        <p:nvSpPr>
          <p:cNvPr id="15" name="标题"/>
          <p:cNvSpPr txBox="1"/>
          <p:nvPr>
            <p:custDataLst>
              <p:tags r:id="rId25"/>
            </p:custDataLst>
          </p:nvPr>
        </p:nvSpPr>
        <p:spPr>
          <a:xfrm>
            <a:off x="6574820" y="4602065"/>
            <a:ext cx="2268075" cy="443591"/>
          </a:xfrm>
          <a:prstGeom prst="roundRect">
            <a:avLst>
              <a:gd name="adj" fmla="val 50000"/>
            </a:avLst>
          </a:prstGeom>
          <a:gradFill>
            <a:gsLst>
              <a:gs pos="99301">
                <a:srgbClr val="9C2A2D"/>
              </a:gs>
              <a:gs pos="0">
                <a:srgbClr val="9C2A2D">
                  <a:alpha val="54000"/>
                </a:srgbClr>
              </a:gs>
            </a:gsLst>
            <a:lin ang="5400000" scaled="1"/>
          </a:gradFill>
        </p:spPr>
        <p:txBody>
          <a:bodyPr wrap="square" lIns="0" tIns="0" rIns="0" bIns="0" rtlCol="0" anchor="ctr" anchorCtr="0">
            <a:noAutofit/>
          </a:bodyPr>
          <a:lstStyle/>
          <a:p>
            <a:pPr algn="ctr"/>
            <a:r>
              <a:rPr lang="zh-CN" altLang="en-US" sz="2000" b="1" spc="300" dirty="0">
                <a:solidFill>
                  <a:srgbClr val="FFFFFF"/>
                </a:solidFill>
                <a:latin typeface="微软雅黑" panose="020B0503020204020204" charset="-122"/>
                <a:ea typeface="微软雅黑" panose="020B0503020204020204" charset="-122"/>
              </a:rPr>
              <a:t>输入您的标题</a:t>
            </a:r>
            <a:endParaRPr lang="zh-CN" altLang="en-US" sz="2000" b="1" spc="300" dirty="0">
              <a:solidFill>
                <a:srgbClr val="FFFFFF"/>
              </a:solidFill>
              <a:latin typeface="微软雅黑" panose="020B0503020204020204" charset="-122"/>
              <a:ea typeface="微软雅黑" panose="020B0503020204020204" charset="-122"/>
            </a:endParaRPr>
          </a:p>
        </p:txBody>
      </p:sp>
      <p:sp>
        <p:nvSpPr>
          <p:cNvPr id="16" name="标题"/>
          <p:cNvSpPr txBox="1"/>
          <p:nvPr>
            <p:custDataLst>
              <p:tags r:id="rId26"/>
            </p:custDataLst>
          </p:nvPr>
        </p:nvSpPr>
        <p:spPr>
          <a:xfrm>
            <a:off x="3140740" y="4601430"/>
            <a:ext cx="2268075" cy="443591"/>
          </a:xfrm>
          <a:prstGeom prst="roundRect">
            <a:avLst>
              <a:gd name="adj" fmla="val 50000"/>
            </a:avLst>
          </a:prstGeom>
          <a:gradFill>
            <a:gsLst>
              <a:gs pos="99301">
                <a:srgbClr val="9C2A2D"/>
              </a:gs>
              <a:gs pos="0">
                <a:srgbClr val="9C2A2D">
                  <a:alpha val="54000"/>
                </a:srgbClr>
              </a:gs>
            </a:gsLst>
            <a:lin ang="5400000" scaled="1"/>
          </a:gradFill>
        </p:spPr>
        <p:txBody>
          <a:bodyPr wrap="square" lIns="0" tIns="0" rIns="0" bIns="0" rtlCol="0" anchor="ctr" anchorCtr="0">
            <a:noAutofit/>
          </a:bodyPr>
          <a:lstStyle/>
          <a:p>
            <a:pPr algn="ctr"/>
            <a:r>
              <a:rPr lang="zh-CN" altLang="en-US" sz="2000" b="1" spc="300" dirty="0">
                <a:solidFill>
                  <a:srgbClr val="FFFFFF"/>
                </a:solidFill>
                <a:latin typeface="微软雅黑" panose="020B0503020204020204" charset="-122"/>
                <a:ea typeface="微软雅黑" panose="020B0503020204020204" charset="-122"/>
              </a:rPr>
              <a:t>输入您的标题</a:t>
            </a:r>
            <a:endParaRPr lang="zh-CN" altLang="en-US" sz="2000" b="1" spc="300" dirty="0">
              <a:solidFill>
                <a:srgbClr val="FFFFFF"/>
              </a:solidFill>
              <a:latin typeface="微软雅黑" panose="020B0503020204020204" charset="-122"/>
              <a:ea typeface="微软雅黑" panose="020B0503020204020204" charset="-122"/>
            </a:endParaRPr>
          </a:p>
        </p:txBody>
      </p:sp>
      <p:sp>
        <p:nvSpPr>
          <p:cNvPr id="4" name="Title 1"/>
          <p:cNvSpPr txBox="1"/>
          <p:nvPr>
            <p:custDataLst>
              <p:tags r:id="rId27"/>
            </p:custDataLst>
          </p:nvPr>
        </p:nvSpPr>
        <p:spPr>
          <a:xfrm>
            <a:off x="629920" y="254000"/>
            <a:ext cx="35928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研究思路及研究方法</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28"/>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9B2D2F"/>
                </a:solidFill>
                <a:latin typeface="思源黑体 CN Heavy" panose="020B0A00000000000000" charset="-122"/>
                <a:ea typeface="思源黑体 CN Heavy" panose="020B0A00000000000000" charset="-122"/>
              </a:rPr>
              <a:t>添加小标题文字</a:t>
            </a:r>
            <a:endParaRPr lang="zh-CN" altLang="en-US" sz="2000" b="1">
              <a:solidFill>
                <a:srgbClr val="9B2D2F"/>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04</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custDataLst>
              <p:tags r:id="rId1"/>
            </p:custDataLst>
          </p:nvPr>
        </p:nvGrpSpPr>
        <p:grpSpPr>
          <a:xfrm>
            <a:off x="711532" y="1637362"/>
            <a:ext cx="10311889" cy="4337309"/>
            <a:chOff x="1065" y="1850"/>
            <a:chExt cx="16973" cy="7140"/>
          </a:xfrm>
        </p:grpSpPr>
        <p:sp>
          <p:nvSpPr>
            <p:cNvPr id="4" name="矩形 3"/>
            <p:cNvSpPr/>
            <p:nvPr>
              <p:custDataLst>
                <p:tags r:id="rId2"/>
              </p:custDataLst>
            </p:nvPr>
          </p:nvSpPr>
          <p:spPr>
            <a:xfrm>
              <a:off x="1388" y="2696"/>
              <a:ext cx="4535" cy="931"/>
            </a:xfrm>
            <a:prstGeom prst="rect">
              <a:avLst/>
            </a:prstGeom>
            <a:noFill/>
          </p:spPr>
          <p:txBody>
            <a:bodyPr wrap="square" lIns="0" tIns="0" rIns="0" bIns="0" rtlCol="0" anchor="b">
              <a:noAutofit/>
            </a:bodyPr>
            <a:lstStyle/>
            <a:p>
              <a:pPr>
                <a:spcBef>
                  <a:spcPct val="0"/>
                </a:spcBef>
                <a:spcAft>
                  <a:spcPct val="0"/>
                </a:spcAft>
              </a:pPr>
              <a:r>
                <a:rPr lang="zh-CN" altLang="en-US" b="1" kern="0">
                  <a:solidFill>
                    <a:srgbClr val="9B2D2F"/>
                  </a:solidFill>
                  <a:latin typeface="思源黑体 CN Heavy" panose="020B0A00000000000000" charset="-122"/>
                  <a:ea typeface="思源黑体 CN Heavy" panose="020B0A00000000000000" charset="-122"/>
                  <a:cs typeface="+mn-ea"/>
                </a:rPr>
                <a:t>添加标题</a:t>
              </a:r>
              <a:endParaRPr lang="zh-CN" altLang="en-US" b="1" kern="0">
                <a:solidFill>
                  <a:srgbClr val="9B2D2F"/>
                </a:solidFill>
                <a:latin typeface="思源黑体 CN Heavy" panose="020B0A00000000000000" charset="-122"/>
                <a:ea typeface="思源黑体 CN Heavy" panose="020B0A00000000000000" charset="-122"/>
                <a:cs typeface="+mn-ea"/>
              </a:endParaRPr>
            </a:p>
          </p:txBody>
        </p:sp>
        <p:sp>
          <p:nvSpPr>
            <p:cNvPr id="5" name="矩形 4"/>
            <p:cNvSpPr/>
            <p:nvPr>
              <p:custDataLst>
                <p:tags r:id="rId3"/>
              </p:custDataLst>
            </p:nvPr>
          </p:nvSpPr>
          <p:spPr>
            <a:xfrm>
              <a:off x="1387" y="1850"/>
              <a:ext cx="2087" cy="1562"/>
            </a:xfrm>
            <a:prstGeom prst="rect">
              <a:avLst/>
            </a:prstGeom>
            <a:noFill/>
          </p:spPr>
          <p:txBody>
            <a:bodyPr wrap="none" lIns="0" tIns="0" rIns="0" bIns="0" rtlCol="0" anchor="ctr">
              <a:noAutofit/>
            </a:bodyPr>
            <a:lstStyle/>
            <a:p>
              <a:pPr>
                <a:spcBef>
                  <a:spcPct val="0"/>
                </a:spcBef>
                <a:spcAft>
                  <a:spcPct val="0"/>
                </a:spcAft>
              </a:pPr>
              <a:r>
                <a:rPr lang="en-US" altLang="zh-CN" sz="4000" b="1" kern="0" dirty="0">
                  <a:solidFill>
                    <a:srgbClr val="9B2D2F"/>
                  </a:solidFill>
                  <a:latin typeface="思源黑体 CN Heavy" panose="020B0A00000000000000" charset="-122"/>
                  <a:ea typeface="思源黑体 CN Heavy" panose="020B0A00000000000000" charset="-122"/>
                  <a:cs typeface="+mn-ea"/>
                </a:rPr>
                <a:t>01</a:t>
              </a:r>
              <a:endParaRPr lang="en-US" altLang="zh-CN" sz="4000" b="1" kern="0" dirty="0">
                <a:solidFill>
                  <a:srgbClr val="9B2D2F"/>
                </a:solidFill>
                <a:latin typeface="思源黑体 CN Heavy" panose="020B0A00000000000000" charset="-122"/>
                <a:ea typeface="思源黑体 CN Heavy" panose="020B0A00000000000000" charset="-122"/>
                <a:cs typeface="+mn-ea"/>
              </a:endParaRPr>
            </a:p>
          </p:txBody>
        </p:sp>
        <p:cxnSp>
          <p:nvCxnSpPr>
            <p:cNvPr id="24" name="直接连接符 23"/>
            <p:cNvCxnSpPr/>
            <p:nvPr>
              <p:custDataLst>
                <p:tags r:id="rId4"/>
              </p:custDataLst>
            </p:nvPr>
          </p:nvCxnSpPr>
          <p:spPr>
            <a:xfrm>
              <a:off x="1065" y="2050"/>
              <a:ext cx="0" cy="6940"/>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5"/>
              </p:custDataLst>
            </p:nvPr>
          </p:nvCxnSpPr>
          <p:spPr>
            <a:xfrm>
              <a:off x="7124" y="2050"/>
              <a:ext cx="0" cy="6940"/>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6"/>
              </p:custDataLst>
            </p:nvPr>
          </p:nvCxnSpPr>
          <p:spPr>
            <a:xfrm>
              <a:off x="13156" y="2050"/>
              <a:ext cx="0" cy="6940"/>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7"/>
              </p:custDataLst>
            </p:nvPr>
          </p:nvSpPr>
          <p:spPr>
            <a:xfrm>
              <a:off x="7493" y="2696"/>
              <a:ext cx="4535" cy="931"/>
            </a:xfrm>
            <a:prstGeom prst="rect">
              <a:avLst/>
            </a:prstGeom>
            <a:noFill/>
          </p:spPr>
          <p:txBody>
            <a:bodyPr wrap="square" lIns="0" tIns="0" rIns="0" bIns="0" rtlCol="0" anchor="b">
              <a:noAutofit/>
            </a:bodyPr>
            <a:lstStyle/>
            <a:p>
              <a:pPr>
                <a:spcBef>
                  <a:spcPct val="0"/>
                </a:spcBef>
                <a:spcAft>
                  <a:spcPct val="0"/>
                </a:spcAft>
              </a:pPr>
              <a:r>
                <a:rPr lang="zh-CN" altLang="en-US" b="1" kern="0">
                  <a:solidFill>
                    <a:srgbClr val="9B2D2F"/>
                  </a:solidFill>
                  <a:latin typeface="思源黑体 CN Heavy" panose="020B0A00000000000000" charset="-122"/>
                  <a:ea typeface="思源黑体 CN Heavy" panose="020B0A00000000000000" charset="-122"/>
                  <a:cs typeface="+mn-ea"/>
                </a:rPr>
                <a:t>添加标题</a:t>
              </a:r>
              <a:endParaRPr lang="zh-CN" altLang="en-US" b="1" kern="0">
                <a:solidFill>
                  <a:srgbClr val="9B2D2F"/>
                </a:solidFill>
                <a:latin typeface="思源黑体 CN Heavy" panose="020B0A00000000000000" charset="-122"/>
                <a:ea typeface="思源黑体 CN Heavy" panose="020B0A00000000000000" charset="-122"/>
                <a:cs typeface="+mn-ea"/>
              </a:endParaRPr>
            </a:p>
          </p:txBody>
        </p:sp>
        <p:sp>
          <p:nvSpPr>
            <p:cNvPr id="17" name="矩形 16"/>
            <p:cNvSpPr/>
            <p:nvPr>
              <p:custDataLst>
                <p:tags r:id="rId8"/>
              </p:custDataLst>
            </p:nvPr>
          </p:nvSpPr>
          <p:spPr>
            <a:xfrm>
              <a:off x="7492" y="1850"/>
              <a:ext cx="2087" cy="1562"/>
            </a:xfrm>
            <a:prstGeom prst="rect">
              <a:avLst/>
            </a:prstGeom>
            <a:noFill/>
          </p:spPr>
          <p:txBody>
            <a:bodyPr wrap="none" lIns="0" tIns="0" rIns="0" bIns="0" rtlCol="0" anchor="ctr">
              <a:noAutofit/>
            </a:bodyPr>
            <a:lstStyle/>
            <a:p>
              <a:pPr>
                <a:spcBef>
                  <a:spcPct val="0"/>
                </a:spcBef>
                <a:spcAft>
                  <a:spcPct val="0"/>
                </a:spcAft>
              </a:pPr>
              <a:r>
                <a:rPr lang="en-US" altLang="zh-CN" sz="4000" b="1" kern="0" dirty="0">
                  <a:solidFill>
                    <a:srgbClr val="9B2D2F"/>
                  </a:solidFill>
                  <a:latin typeface="思源黑体 CN Heavy" panose="020B0A00000000000000" charset="-122"/>
                  <a:ea typeface="思源黑体 CN Heavy" panose="020B0A00000000000000" charset="-122"/>
                  <a:cs typeface="+mn-ea"/>
                </a:rPr>
                <a:t>02</a:t>
              </a:r>
              <a:endParaRPr lang="en-US" altLang="zh-CN" sz="4000" b="1" kern="0" dirty="0">
                <a:solidFill>
                  <a:srgbClr val="9B2D2F"/>
                </a:solidFill>
                <a:latin typeface="思源黑体 CN Heavy" panose="020B0A00000000000000" charset="-122"/>
                <a:ea typeface="思源黑体 CN Heavy" panose="020B0A00000000000000" charset="-122"/>
                <a:cs typeface="+mn-ea"/>
              </a:endParaRPr>
            </a:p>
          </p:txBody>
        </p:sp>
        <p:sp>
          <p:nvSpPr>
            <p:cNvPr id="19" name="矩形 18"/>
            <p:cNvSpPr/>
            <p:nvPr>
              <p:custDataLst>
                <p:tags r:id="rId9"/>
              </p:custDataLst>
            </p:nvPr>
          </p:nvSpPr>
          <p:spPr>
            <a:xfrm>
              <a:off x="13503" y="2696"/>
              <a:ext cx="4535" cy="931"/>
            </a:xfrm>
            <a:prstGeom prst="rect">
              <a:avLst/>
            </a:prstGeom>
            <a:noFill/>
          </p:spPr>
          <p:txBody>
            <a:bodyPr wrap="square" lIns="0" tIns="0" rIns="0" bIns="0" rtlCol="0" anchor="b">
              <a:noAutofit/>
            </a:bodyPr>
            <a:lstStyle/>
            <a:p>
              <a:pPr>
                <a:spcBef>
                  <a:spcPct val="0"/>
                </a:spcBef>
                <a:spcAft>
                  <a:spcPct val="0"/>
                </a:spcAft>
              </a:pPr>
              <a:r>
                <a:rPr lang="zh-CN" altLang="en-US" b="1" kern="0">
                  <a:solidFill>
                    <a:srgbClr val="9B2D2F"/>
                  </a:solidFill>
                  <a:latin typeface="思源黑体 CN Heavy" panose="020B0A00000000000000" charset="-122"/>
                  <a:ea typeface="思源黑体 CN Heavy" panose="020B0A00000000000000" charset="-122"/>
                  <a:cs typeface="+mn-ea"/>
                </a:rPr>
                <a:t>添加标题</a:t>
              </a:r>
              <a:endParaRPr lang="zh-CN" altLang="en-US" b="1" kern="0">
                <a:solidFill>
                  <a:srgbClr val="9B2D2F"/>
                </a:solidFill>
                <a:latin typeface="思源黑体 CN Heavy" panose="020B0A00000000000000" charset="-122"/>
                <a:ea typeface="思源黑体 CN Heavy" panose="020B0A00000000000000" charset="-122"/>
                <a:cs typeface="+mn-ea"/>
              </a:endParaRPr>
            </a:p>
          </p:txBody>
        </p:sp>
        <p:sp>
          <p:nvSpPr>
            <p:cNvPr id="20" name="矩形 19"/>
            <p:cNvSpPr/>
            <p:nvPr>
              <p:custDataLst>
                <p:tags r:id="rId10"/>
              </p:custDataLst>
            </p:nvPr>
          </p:nvSpPr>
          <p:spPr>
            <a:xfrm>
              <a:off x="13502" y="1850"/>
              <a:ext cx="2087" cy="1562"/>
            </a:xfrm>
            <a:prstGeom prst="rect">
              <a:avLst/>
            </a:prstGeom>
            <a:noFill/>
          </p:spPr>
          <p:txBody>
            <a:bodyPr wrap="none" lIns="0" tIns="0" rIns="0" bIns="0" rtlCol="0" anchor="ctr">
              <a:noAutofit/>
            </a:bodyPr>
            <a:lstStyle/>
            <a:p>
              <a:pPr>
                <a:spcBef>
                  <a:spcPct val="0"/>
                </a:spcBef>
                <a:spcAft>
                  <a:spcPct val="0"/>
                </a:spcAft>
              </a:pPr>
              <a:r>
                <a:rPr lang="en-US" altLang="zh-CN" sz="4000" b="1" kern="0" dirty="0">
                  <a:solidFill>
                    <a:srgbClr val="9B2D2F"/>
                  </a:solidFill>
                  <a:latin typeface="思源黑体 CN Heavy" panose="020B0A00000000000000" charset="-122"/>
                  <a:ea typeface="思源黑体 CN Heavy" panose="020B0A00000000000000" charset="-122"/>
                  <a:cs typeface="+mn-ea"/>
                </a:rPr>
                <a:t>03</a:t>
              </a:r>
              <a:endParaRPr lang="en-US" altLang="zh-CN" sz="4000" b="1" kern="0" dirty="0">
                <a:solidFill>
                  <a:srgbClr val="9B2D2F"/>
                </a:solidFill>
                <a:latin typeface="思源黑体 CN Heavy" panose="020B0A00000000000000" charset="-122"/>
                <a:ea typeface="思源黑体 CN Heavy" panose="020B0A00000000000000" charset="-122"/>
                <a:cs typeface="+mn-ea"/>
              </a:endParaRPr>
            </a:p>
          </p:txBody>
        </p:sp>
      </p:grpSp>
      <p:sp>
        <p:nvSpPr>
          <p:cNvPr id="37" name="矩形 36"/>
          <p:cNvSpPr/>
          <p:nvPr/>
        </p:nvSpPr>
        <p:spPr>
          <a:xfrm>
            <a:off x="908050" y="3726180"/>
            <a:ext cx="3291205" cy="2004695"/>
          </a:xfrm>
          <a:prstGeom prst="rect">
            <a:avLst/>
          </a:prstGeom>
          <a:blipFill rotWithShape="1">
            <a:blip r:embed="rId11"/>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0" name="图片 39" descr="微信图片_20240104181656"/>
          <p:cNvPicPr>
            <a:picLocks noChangeAspect="1"/>
          </p:cNvPicPr>
          <p:nvPr/>
        </p:nvPicPr>
        <p:blipFill>
          <a:blip r:embed="rId12"/>
          <a:srcRect t="8629"/>
          <a:stretch>
            <a:fillRect/>
          </a:stretch>
        </p:blipFill>
        <p:spPr>
          <a:xfrm>
            <a:off x="4584700" y="3726180"/>
            <a:ext cx="3298825" cy="2010410"/>
          </a:xfrm>
          <a:prstGeom prst="rect">
            <a:avLst/>
          </a:prstGeom>
        </p:spPr>
      </p:pic>
      <p:pic>
        <p:nvPicPr>
          <p:cNvPr id="43" name="图片 42" descr="微信图片_20240104181659"/>
          <p:cNvPicPr>
            <a:picLocks noChangeAspect="1"/>
          </p:cNvPicPr>
          <p:nvPr/>
        </p:nvPicPr>
        <p:blipFill>
          <a:blip r:embed="rId13"/>
          <a:srcRect l="30909" t="14715" r="14056"/>
          <a:stretch>
            <a:fillRect/>
          </a:stretch>
        </p:blipFill>
        <p:spPr>
          <a:xfrm>
            <a:off x="8268970" y="3726180"/>
            <a:ext cx="3147060" cy="1999615"/>
          </a:xfrm>
          <a:prstGeom prst="rect">
            <a:avLst/>
          </a:prstGeom>
        </p:spPr>
      </p:pic>
      <p:sp>
        <p:nvSpPr>
          <p:cNvPr id="35" name="文本框 34"/>
          <p:cNvSpPr txBox="1"/>
          <p:nvPr>
            <p:custDataLst>
              <p:tags r:id="rId14"/>
            </p:custDataLst>
          </p:nvPr>
        </p:nvSpPr>
        <p:spPr>
          <a:xfrm>
            <a:off x="815975" y="2751455"/>
            <a:ext cx="2980055" cy="1476375"/>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6" name="文本框 5"/>
          <p:cNvSpPr txBox="1"/>
          <p:nvPr>
            <p:custDataLst>
              <p:tags r:id="rId15"/>
            </p:custDataLst>
          </p:nvPr>
        </p:nvSpPr>
        <p:spPr>
          <a:xfrm>
            <a:off x="4504690" y="2751455"/>
            <a:ext cx="2980055" cy="1476375"/>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7" name="文本框 6"/>
          <p:cNvSpPr txBox="1"/>
          <p:nvPr>
            <p:custDataLst>
              <p:tags r:id="rId16"/>
            </p:custDataLst>
          </p:nvPr>
        </p:nvSpPr>
        <p:spPr>
          <a:xfrm>
            <a:off x="8193405" y="2751455"/>
            <a:ext cx="2980055" cy="1476375"/>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4" name="Title 1"/>
          <p:cNvSpPr txBox="1"/>
          <p:nvPr>
            <p:custDataLst>
              <p:tags r:id="rId17"/>
            </p:custDataLst>
          </p:nvPr>
        </p:nvSpPr>
        <p:spPr>
          <a:xfrm>
            <a:off x="711835" y="269240"/>
            <a:ext cx="313182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18"/>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圆角 31"/>
          <p:cNvSpPr/>
          <p:nvPr>
            <p:custDataLst>
              <p:tags r:id="rId1"/>
            </p:custDataLst>
          </p:nvPr>
        </p:nvSpPr>
        <p:spPr>
          <a:xfrm>
            <a:off x="660401" y="1635760"/>
            <a:ext cx="2556000" cy="3960000"/>
          </a:xfrm>
          <a:prstGeom prst="roundRect">
            <a:avLst>
              <a:gd name="adj" fmla="val 7048"/>
            </a:avLst>
          </a:prstGeom>
          <a:solidFill>
            <a:srgbClr val="982022"/>
          </a:soli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43" name="文本框 42"/>
          <p:cNvSpPr txBox="1"/>
          <p:nvPr>
            <p:custDataLst>
              <p:tags r:id="rId2"/>
            </p:custDataLst>
          </p:nvPr>
        </p:nvSpPr>
        <p:spPr>
          <a:xfrm>
            <a:off x="864986" y="3731322"/>
            <a:ext cx="2146830" cy="1198880"/>
          </a:xfrm>
          <a:prstGeom prst="rect">
            <a:avLst/>
          </a:prstGeom>
          <a:noFill/>
        </p:spPr>
        <p:txBody>
          <a:bodyPr wrap="square">
            <a:spAutoFit/>
          </a:bodyPr>
          <a:lstStyle/>
          <a:p>
            <a:pPr algn="ctr">
              <a:lnSpc>
                <a:spcPct val="150000"/>
              </a:lnSpc>
            </a:pP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44" name="文本框 43"/>
          <p:cNvSpPr txBox="1"/>
          <p:nvPr>
            <p:custDataLst>
              <p:tags r:id="rId3"/>
            </p:custDataLst>
          </p:nvPr>
        </p:nvSpPr>
        <p:spPr>
          <a:xfrm>
            <a:off x="864986" y="3221724"/>
            <a:ext cx="2146830" cy="368300"/>
          </a:xfrm>
          <a:prstGeom prst="rect">
            <a:avLst/>
          </a:prstGeom>
          <a:noFill/>
        </p:spPr>
        <p:txBody>
          <a:bodyPr wrap="square" rtlCol="0">
            <a:spAutoFit/>
          </a:bodyPr>
          <a:lstStyle/>
          <a:p>
            <a:pPr algn="ctr"/>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14" name="流程图: 接点 9"/>
          <p:cNvSpPr/>
          <p:nvPr>
            <p:custDataLst>
              <p:tags r:id="rId4"/>
            </p:custDataLst>
          </p:nvPr>
        </p:nvSpPr>
        <p:spPr>
          <a:xfrm>
            <a:off x="1542401"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1490863" y="2212590"/>
            <a:ext cx="895076" cy="521970"/>
          </a:xfrm>
          <a:prstGeom prst="rect">
            <a:avLst/>
          </a:prstGeom>
          <a:noFill/>
        </p:spPr>
        <p:txBody>
          <a:bodyPr wrap="square" rtlCol="0">
            <a:spAutoFit/>
          </a:bodyPr>
          <a:lstStyle/>
          <a:p>
            <a:pPr algn="ctr"/>
            <a:r>
              <a:rPr lang="en-US" altLang="zh-CN" sz="2800" dirty="0">
                <a:solidFill>
                  <a:srgbClr val="16356B"/>
                </a:solidFill>
                <a:latin typeface="+mj-lt"/>
                <a:ea typeface="+mj-ea"/>
              </a:rPr>
              <a:t>01</a:t>
            </a:r>
            <a:endParaRPr lang="en-US" altLang="zh-CN" sz="2800" dirty="0">
              <a:solidFill>
                <a:srgbClr val="16356B"/>
              </a:solidFill>
              <a:latin typeface="+mj-lt"/>
              <a:ea typeface="+mj-ea"/>
            </a:endParaRPr>
          </a:p>
        </p:txBody>
      </p:sp>
      <p:sp>
        <p:nvSpPr>
          <p:cNvPr id="49" name="矩形: 圆角 48"/>
          <p:cNvSpPr/>
          <p:nvPr>
            <p:custDataLst>
              <p:tags r:id="rId6"/>
            </p:custDataLst>
          </p:nvPr>
        </p:nvSpPr>
        <p:spPr>
          <a:xfrm>
            <a:off x="8962900" y="1635760"/>
            <a:ext cx="2556000" cy="3960000"/>
          </a:xfrm>
          <a:prstGeom prst="roundRect">
            <a:avLst>
              <a:gd name="adj" fmla="val 7048"/>
            </a:avLst>
          </a:prstGeom>
          <a:gradFill flip="none" rotWithShape="1">
            <a:gsLst>
              <a:gs pos="100000">
                <a:srgbClr val="903229"/>
              </a:gs>
              <a:gs pos="45000">
                <a:srgbClr val="5F8CB6"/>
              </a:gs>
              <a:gs pos="0">
                <a:srgbClr val="033C7E"/>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50" name="文本框 49"/>
          <p:cNvSpPr txBox="1"/>
          <p:nvPr>
            <p:custDataLst>
              <p:tags r:id="rId7"/>
            </p:custDataLst>
          </p:nvPr>
        </p:nvSpPr>
        <p:spPr>
          <a:xfrm>
            <a:off x="9167485" y="3731322"/>
            <a:ext cx="2146830" cy="1198880"/>
          </a:xfrm>
          <a:prstGeom prst="rect">
            <a:avLst/>
          </a:prstGeom>
          <a:noFill/>
        </p:spPr>
        <p:txBody>
          <a:bodyPr wrap="square">
            <a:spAutoFit/>
          </a:bodyPr>
          <a:lstStyle/>
          <a:p>
            <a:pPr algn="ctr">
              <a:lnSpc>
                <a:spcPct val="150000"/>
              </a:lnSpc>
            </a:pP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51" name="文本框 50"/>
          <p:cNvSpPr txBox="1"/>
          <p:nvPr>
            <p:custDataLst>
              <p:tags r:id="rId8"/>
            </p:custDataLst>
          </p:nvPr>
        </p:nvSpPr>
        <p:spPr>
          <a:xfrm>
            <a:off x="9167485" y="3221724"/>
            <a:ext cx="2146830" cy="368300"/>
          </a:xfrm>
          <a:prstGeom prst="rect">
            <a:avLst/>
          </a:prstGeom>
          <a:noFill/>
        </p:spPr>
        <p:txBody>
          <a:bodyPr wrap="square" rtlCol="0">
            <a:spAutoFit/>
          </a:bodyPr>
          <a:lstStyle/>
          <a:p>
            <a:pPr algn="ctr"/>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52" name="流程图: 接点 51"/>
          <p:cNvSpPr/>
          <p:nvPr>
            <p:custDataLst>
              <p:tags r:id="rId9"/>
            </p:custDataLst>
          </p:nvPr>
        </p:nvSpPr>
        <p:spPr>
          <a:xfrm>
            <a:off x="9844900"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custDataLst>
              <p:tags r:id="rId10"/>
            </p:custDataLst>
          </p:nvPr>
        </p:nvSpPr>
        <p:spPr>
          <a:xfrm>
            <a:off x="9793362" y="2212590"/>
            <a:ext cx="895076" cy="521970"/>
          </a:xfrm>
          <a:prstGeom prst="rect">
            <a:avLst/>
          </a:prstGeom>
          <a:noFill/>
        </p:spPr>
        <p:txBody>
          <a:bodyPr wrap="square" rtlCol="0">
            <a:spAutoFit/>
          </a:bodyPr>
          <a:lstStyle/>
          <a:p>
            <a:pPr algn="ctr"/>
            <a:r>
              <a:rPr lang="en-US" altLang="zh-CN" sz="2800" dirty="0">
                <a:solidFill>
                  <a:srgbClr val="903229"/>
                </a:solidFill>
                <a:latin typeface="+mj-lt"/>
                <a:ea typeface="+mj-ea"/>
              </a:rPr>
              <a:t>04</a:t>
            </a:r>
            <a:endParaRPr lang="en-US" altLang="zh-CN" sz="2800" dirty="0">
              <a:solidFill>
                <a:srgbClr val="903229"/>
              </a:solidFill>
              <a:latin typeface="+mj-lt"/>
              <a:ea typeface="+mj-ea"/>
            </a:endParaRPr>
          </a:p>
        </p:txBody>
      </p:sp>
      <p:sp>
        <p:nvSpPr>
          <p:cNvPr id="55" name="矩形: 圆角 54"/>
          <p:cNvSpPr/>
          <p:nvPr>
            <p:custDataLst>
              <p:tags r:id="rId11"/>
            </p:custDataLst>
          </p:nvPr>
        </p:nvSpPr>
        <p:spPr>
          <a:xfrm>
            <a:off x="3427901" y="1635760"/>
            <a:ext cx="2556000" cy="3960000"/>
          </a:xfrm>
          <a:prstGeom prst="roundRect">
            <a:avLst>
              <a:gd name="adj" fmla="val 7048"/>
            </a:avLst>
          </a:prstGeom>
          <a:gradFill flip="none" rotWithShape="1">
            <a:gsLst>
              <a:gs pos="100000">
                <a:srgbClr val="903229"/>
              </a:gs>
              <a:gs pos="45000">
                <a:srgbClr val="5F8CB6"/>
              </a:gs>
              <a:gs pos="0">
                <a:srgbClr val="033C7E"/>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70" name="文本框 69"/>
          <p:cNvSpPr txBox="1"/>
          <p:nvPr>
            <p:custDataLst>
              <p:tags r:id="rId12"/>
            </p:custDataLst>
          </p:nvPr>
        </p:nvSpPr>
        <p:spPr>
          <a:xfrm>
            <a:off x="3632486" y="3731322"/>
            <a:ext cx="2146830" cy="1198880"/>
          </a:xfrm>
          <a:prstGeom prst="rect">
            <a:avLst/>
          </a:prstGeom>
          <a:noFill/>
        </p:spPr>
        <p:txBody>
          <a:bodyPr wrap="square">
            <a:spAutoFit/>
          </a:bodyPr>
          <a:lstStyle/>
          <a:p>
            <a:pPr algn="ctr">
              <a:lnSpc>
                <a:spcPct val="150000"/>
              </a:lnSpc>
            </a:pP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71" name="文本框 70"/>
          <p:cNvSpPr txBox="1"/>
          <p:nvPr>
            <p:custDataLst>
              <p:tags r:id="rId13"/>
            </p:custDataLst>
          </p:nvPr>
        </p:nvSpPr>
        <p:spPr>
          <a:xfrm>
            <a:off x="3632486" y="3221724"/>
            <a:ext cx="2146830" cy="368300"/>
          </a:xfrm>
          <a:prstGeom prst="rect">
            <a:avLst/>
          </a:prstGeom>
          <a:noFill/>
        </p:spPr>
        <p:txBody>
          <a:bodyPr wrap="square" rtlCol="0">
            <a:spAutoFit/>
          </a:bodyPr>
          <a:lstStyle/>
          <a:p>
            <a:pPr algn="ctr"/>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72" name="流程图: 接点 71"/>
          <p:cNvSpPr/>
          <p:nvPr>
            <p:custDataLst>
              <p:tags r:id="rId14"/>
            </p:custDataLst>
          </p:nvPr>
        </p:nvSpPr>
        <p:spPr>
          <a:xfrm>
            <a:off x="4309901"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p:cNvSpPr txBox="1"/>
          <p:nvPr>
            <p:custDataLst>
              <p:tags r:id="rId15"/>
            </p:custDataLst>
          </p:nvPr>
        </p:nvSpPr>
        <p:spPr>
          <a:xfrm>
            <a:off x="4258363" y="2212590"/>
            <a:ext cx="895076" cy="521970"/>
          </a:xfrm>
          <a:prstGeom prst="rect">
            <a:avLst/>
          </a:prstGeom>
          <a:noFill/>
        </p:spPr>
        <p:txBody>
          <a:bodyPr wrap="square" rtlCol="0">
            <a:spAutoFit/>
          </a:bodyPr>
          <a:lstStyle/>
          <a:p>
            <a:pPr algn="ctr"/>
            <a:r>
              <a:rPr lang="en-US" altLang="zh-CN" sz="2800" dirty="0">
                <a:solidFill>
                  <a:srgbClr val="903229"/>
                </a:solidFill>
                <a:latin typeface="+mj-lt"/>
                <a:ea typeface="+mj-ea"/>
              </a:rPr>
              <a:t>02</a:t>
            </a:r>
            <a:endParaRPr lang="en-US" altLang="zh-CN" sz="2800" dirty="0">
              <a:solidFill>
                <a:srgbClr val="903229"/>
              </a:solidFill>
              <a:latin typeface="+mj-lt"/>
              <a:ea typeface="+mj-ea"/>
            </a:endParaRPr>
          </a:p>
        </p:txBody>
      </p:sp>
      <p:sp>
        <p:nvSpPr>
          <p:cNvPr id="75" name="矩形: 圆角 74"/>
          <p:cNvSpPr/>
          <p:nvPr>
            <p:custDataLst>
              <p:tags r:id="rId16"/>
            </p:custDataLst>
          </p:nvPr>
        </p:nvSpPr>
        <p:spPr>
          <a:xfrm>
            <a:off x="6195401" y="1635760"/>
            <a:ext cx="2556000" cy="3960000"/>
          </a:xfrm>
          <a:prstGeom prst="roundRect">
            <a:avLst>
              <a:gd name="adj" fmla="val 7048"/>
            </a:avLst>
          </a:prstGeom>
          <a:solidFill>
            <a:srgbClr val="982022"/>
          </a:soli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76" name="文本框 75"/>
          <p:cNvSpPr txBox="1"/>
          <p:nvPr>
            <p:custDataLst>
              <p:tags r:id="rId17"/>
            </p:custDataLst>
          </p:nvPr>
        </p:nvSpPr>
        <p:spPr>
          <a:xfrm>
            <a:off x="6399986" y="3731322"/>
            <a:ext cx="2146830" cy="1198880"/>
          </a:xfrm>
          <a:prstGeom prst="rect">
            <a:avLst/>
          </a:prstGeom>
          <a:noFill/>
        </p:spPr>
        <p:txBody>
          <a:bodyPr wrap="square">
            <a:spAutoFit/>
          </a:bodyPr>
          <a:lstStyle/>
          <a:p>
            <a:pPr algn="ctr">
              <a:lnSpc>
                <a:spcPct val="150000"/>
              </a:lnSpc>
            </a:pP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77" name="文本框 76"/>
          <p:cNvSpPr txBox="1"/>
          <p:nvPr>
            <p:custDataLst>
              <p:tags r:id="rId18"/>
            </p:custDataLst>
          </p:nvPr>
        </p:nvSpPr>
        <p:spPr>
          <a:xfrm>
            <a:off x="6399986" y="3221724"/>
            <a:ext cx="2146830" cy="368300"/>
          </a:xfrm>
          <a:prstGeom prst="rect">
            <a:avLst/>
          </a:prstGeom>
          <a:noFill/>
        </p:spPr>
        <p:txBody>
          <a:bodyPr wrap="square" rtlCol="0">
            <a:spAutoFit/>
          </a:bodyPr>
          <a:lstStyle/>
          <a:p>
            <a:pPr algn="ctr"/>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78" name="流程图: 接点 77"/>
          <p:cNvSpPr/>
          <p:nvPr>
            <p:custDataLst>
              <p:tags r:id="rId19"/>
            </p:custDataLst>
          </p:nvPr>
        </p:nvSpPr>
        <p:spPr>
          <a:xfrm>
            <a:off x="7077401"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custDataLst>
              <p:tags r:id="rId20"/>
            </p:custDataLst>
          </p:nvPr>
        </p:nvSpPr>
        <p:spPr>
          <a:xfrm>
            <a:off x="7025863" y="2212590"/>
            <a:ext cx="895076" cy="521970"/>
          </a:xfrm>
          <a:prstGeom prst="rect">
            <a:avLst/>
          </a:prstGeom>
          <a:noFill/>
        </p:spPr>
        <p:txBody>
          <a:bodyPr wrap="square" rtlCol="0">
            <a:spAutoFit/>
          </a:bodyPr>
          <a:lstStyle/>
          <a:p>
            <a:pPr algn="ctr"/>
            <a:r>
              <a:rPr lang="en-US" altLang="zh-CN" sz="2800" dirty="0">
                <a:solidFill>
                  <a:srgbClr val="033E75"/>
                </a:solidFill>
                <a:latin typeface="+mj-lt"/>
                <a:ea typeface="+mj-ea"/>
              </a:rPr>
              <a:t>03</a:t>
            </a:r>
            <a:endParaRPr lang="zh-CN" altLang="en-US" sz="2800" dirty="0">
              <a:solidFill>
                <a:srgbClr val="033E75"/>
              </a:solidFill>
              <a:latin typeface="+mj-lt"/>
              <a:ea typeface="+mj-ea"/>
            </a:endParaRPr>
          </a:p>
        </p:txBody>
      </p:sp>
      <p:sp>
        <p:nvSpPr>
          <p:cNvPr id="2" name="Title 1"/>
          <p:cNvSpPr txBox="1"/>
          <p:nvPr>
            <p:custDataLst>
              <p:tags r:id="rId21"/>
            </p:custDataLst>
          </p:nvPr>
        </p:nvSpPr>
        <p:spPr>
          <a:xfrm>
            <a:off x="711835" y="269240"/>
            <a:ext cx="313182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2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05</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
        <p:nvSpPr>
          <p:cNvPr id="2" name="文本框 1"/>
          <p:cNvSpPr txBox="1"/>
          <p:nvPr>
            <p:custDataLst>
              <p:tags r:id="rId1"/>
            </p:custDataLst>
          </p:nvPr>
        </p:nvSpPr>
        <p:spPr>
          <a:xfrm>
            <a:off x="3174365" y="3122295"/>
            <a:ext cx="5843270" cy="811530"/>
          </a:xfrm>
          <a:prstGeom prst="rect">
            <a:avLst/>
          </a:prstGeom>
          <a:noFill/>
        </p:spPr>
        <p:txBody>
          <a:bodyPr wrap="square" rtlCol="0">
            <a:spAutoFit/>
          </a:bodyPr>
          <a:p>
            <a:pPr lvl="0" algn="ctr">
              <a:lnSpc>
                <a:spcPct val="130000"/>
              </a:lnSpc>
              <a:buClrTx/>
              <a:buSzTx/>
              <a:buFontTx/>
            </a:pPr>
            <a:r>
              <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9B2D2F"/>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3" name="文本框 2"/>
          <p:cNvSpPr txBox="1"/>
          <p:nvPr/>
        </p:nvSpPr>
        <p:spPr>
          <a:xfrm>
            <a:off x="4572000" y="5066030"/>
            <a:ext cx="3048000" cy="398780"/>
          </a:xfrm>
          <a:prstGeom prst="rect">
            <a:avLst/>
          </a:prstGeom>
          <a:noFill/>
        </p:spPr>
        <p:txBody>
          <a:bodyPr wrap="square" rtlCol="0">
            <a:spAutoFit/>
          </a:bodyPr>
          <a:p>
            <a:pPr algn="ctr"/>
            <a:r>
              <a:rPr lang="zh-CN" altLang="en-US" sz="2000" b="1">
                <a:solidFill>
                  <a:srgbClr val="9B2D2F"/>
                </a:solidFill>
                <a:latin typeface="思源黑体 CN Heavy" panose="020B0A00000000000000" charset="-122"/>
                <a:ea typeface="思源黑体 CN Heavy" panose="020B0A00000000000000" charset="-122"/>
              </a:rPr>
              <a:t>添加小标题文字</a:t>
            </a:r>
            <a:endParaRPr lang="zh-CN" altLang="en-US" sz="2000" b="1">
              <a:solidFill>
                <a:srgbClr val="9B2D2F"/>
              </a:solidFill>
              <a:latin typeface="思源黑体 CN Heavy" panose="020B0A00000000000000" charset="-122"/>
              <a:ea typeface="思源黑体 CN Heavy" panose="020B0A00000000000000" charset="-122"/>
            </a:endParaRPr>
          </a:p>
        </p:txBody>
      </p:sp>
      <p:sp>
        <p:nvSpPr>
          <p:cNvPr id="4" name="文本占位符 3"/>
          <p:cNvSpPr>
            <a:spLocks noGrp="1"/>
          </p:cNvSpPr>
          <p:nvPr>
            <p:ph type="body" sz="quarter" idx="4294967295"/>
            <p:custDataLst>
              <p:tags r:id="rId2"/>
            </p:custDataLst>
          </p:nvPr>
        </p:nvSpPr>
        <p:spPr>
          <a:xfrm>
            <a:off x="4038283" y="3933825"/>
            <a:ext cx="4115435" cy="654685"/>
          </a:xfrm>
        </p:spPr>
        <p:txBody>
          <a:bodyPr>
            <a:normAutofit fontScale="90000"/>
          </a:bodyPr>
          <a:p>
            <a:pPr marL="0" indent="0">
              <a:buNone/>
            </a:pPr>
            <a:r>
              <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9B2D2F"/>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userDrawn="1">
            <p:custDataLst>
              <p:tags r:id="rId1"/>
            </p:custDataLst>
          </p:nvPr>
        </p:nvSpPr>
        <p:spPr>
          <a:xfrm>
            <a:off x="7025005" y="2350770"/>
            <a:ext cx="3905250" cy="2625090"/>
          </a:xfrm>
          <a:prstGeom prst="rect">
            <a:avLst/>
          </a:prstGeom>
          <a:gradFill>
            <a:gsLst>
              <a:gs pos="41000">
                <a:srgbClr val="B8343A">
                  <a:alpha val="50000"/>
                </a:srgbClr>
              </a:gs>
              <a:gs pos="100000">
                <a:schemeClr val="accent1">
                  <a:lumMod val="60000"/>
                  <a:lumOff val="40000"/>
                </a:schemeClr>
              </a:gs>
              <a:gs pos="81000">
                <a:schemeClr val="accent1"/>
              </a:gs>
              <a:gs pos="0">
                <a:srgbClr val="912F28"/>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矩形 22"/>
          <p:cNvSpPr/>
          <p:nvPr/>
        </p:nvSpPr>
        <p:spPr>
          <a:xfrm>
            <a:off x="6720205" y="2049145"/>
            <a:ext cx="3906520" cy="2624455"/>
          </a:xfrm>
          <a:prstGeom prst="rect">
            <a:avLst/>
          </a:prstGeom>
          <a:blipFill rotWithShape="1">
            <a:blip r:embed="rId2"/>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12"/>
          <p:cNvSpPr txBox="1">
            <a:spLocks noChangeArrowheads="1"/>
          </p:cNvSpPr>
          <p:nvPr/>
        </p:nvSpPr>
        <p:spPr>
          <a:xfrm>
            <a:off x="86899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86741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24" name="文本框 23"/>
          <p:cNvSpPr txBox="1"/>
          <p:nvPr/>
        </p:nvSpPr>
        <p:spPr>
          <a:xfrm>
            <a:off x="1156624" y="1588952"/>
            <a:ext cx="2985722" cy="460375"/>
          </a:xfrm>
          <a:prstGeom prst="rect">
            <a:avLst/>
          </a:prstGeom>
          <a:noFill/>
        </p:spPr>
        <p:txBody>
          <a:bodyPr wrap="square" rtlCol="0">
            <a:spAutoFit/>
          </a:bodyPr>
          <a:lstStyle/>
          <a:p>
            <a:r>
              <a:rPr lang="zh-CN" altLang="en-US" sz="2400" b="1" dirty="0">
                <a:solidFill>
                  <a:srgbClr val="982022"/>
                </a:solidFill>
                <a:latin typeface="思源黑体 CN Heavy" panose="020B0A00000000000000" charset="-122"/>
                <a:ea typeface="思源黑体 CN Heavy" panose="020B0A00000000000000" charset="-122"/>
              </a:rPr>
              <a:t>添加标题内容</a:t>
            </a:r>
            <a:endParaRPr lang="zh-CN" altLang="en-US" sz="2400" b="1" dirty="0">
              <a:solidFill>
                <a:srgbClr val="982022"/>
              </a:solidFill>
              <a:latin typeface="思源黑体 CN Heavy" panose="020B0A00000000000000" charset="-122"/>
              <a:ea typeface="思源黑体 CN Heavy" panose="020B0A00000000000000" charset="-122"/>
            </a:endParaRPr>
          </a:p>
        </p:txBody>
      </p:sp>
      <p:sp>
        <p:nvSpPr>
          <p:cNvPr id="10" name="Title 1"/>
          <p:cNvSpPr txBox="1"/>
          <p:nvPr>
            <p:custDataLst>
              <p:tags r:id="rId3"/>
            </p:custDataLst>
          </p:nvPr>
        </p:nvSpPr>
        <p:spPr>
          <a:xfrm>
            <a:off x="637540" y="281940"/>
            <a:ext cx="2986405"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a:spLocks noChangeArrowheads="1"/>
          </p:cNvSpPr>
          <p:nvPr>
            <p:custDataLst>
              <p:tags r:id="rId1"/>
            </p:custDataLst>
          </p:nvPr>
        </p:nvSpPr>
        <p:spPr bwMode="auto">
          <a:xfrm>
            <a:off x="1018525" y="2262498"/>
            <a:ext cx="2840509" cy="113462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982022"/>
          </a:solidFill>
          <a:ln>
            <a:noFill/>
          </a:ln>
          <a:effectLst/>
        </p:spPr>
        <p:txBody>
          <a:bodyPr wrap="none" lIns="121893" tIns="60946" rIns="121893" bIns="60946" anchor="ctr"/>
          <a:lstStyle/>
          <a:p>
            <a:endParaRPr lang="en-US" sz="900" dirty="0">
              <a:latin typeface="+mj-lt"/>
            </a:endParaRPr>
          </a:p>
        </p:txBody>
      </p:sp>
      <p:sp>
        <p:nvSpPr>
          <p:cNvPr id="3" name="Freeform 2"/>
          <p:cNvSpPr>
            <a:spLocks noChangeArrowheads="1"/>
          </p:cNvSpPr>
          <p:nvPr>
            <p:custDataLst>
              <p:tags r:id="rId2"/>
            </p:custDataLst>
          </p:nvPr>
        </p:nvSpPr>
        <p:spPr bwMode="auto">
          <a:xfrm>
            <a:off x="3380493" y="2262498"/>
            <a:ext cx="2840509" cy="113462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033C7E"/>
          </a:solidFill>
          <a:ln>
            <a:noFill/>
          </a:ln>
          <a:effectLst/>
        </p:spPr>
        <p:txBody>
          <a:bodyPr wrap="none" lIns="121893" tIns="60946" rIns="121893" bIns="60946" anchor="ctr"/>
          <a:lstStyle/>
          <a:p>
            <a:endParaRPr lang="en-US" sz="900" dirty="0">
              <a:latin typeface="+mj-lt"/>
            </a:endParaRPr>
          </a:p>
        </p:txBody>
      </p:sp>
      <p:sp>
        <p:nvSpPr>
          <p:cNvPr id="4" name="Freeform 1"/>
          <p:cNvSpPr>
            <a:spLocks noChangeArrowheads="1"/>
          </p:cNvSpPr>
          <p:nvPr>
            <p:custDataLst>
              <p:tags r:id="rId3"/>
            </p:custDataLst>
          </p:nvPr>
        </p:nvSpPr>
        <p:spPr bwMode="auto">
          <a:xfrm>
            <a:off x="5740832" y="2262498"/>
            <a:ext cx="2840509" cy="113462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982022"/>
          </a:solidFill>
          <a:ln>
            <a:noFill/>
          </a:ln>
          <a:effectLst/>
        </p:spPr>
        <p:txBody>
          <a:bodyPr wrap="none" lIns="121893" tIns="60946" rIns="121893" bIns="60946" anchor="ctr"/>
          <a:lstStyle/>
          <a:p>
            <a:endParaRPr lang="en-US" sz="900" dirty="0">
              <a:latin typeface="+mj-lt"/>
            </a:endParaRPr>
          </a:p>
        </p:txBody>
      </p:sp>
      <p:sp>
        <p:nvSpPr>
          <p:cNvPr id="5" name="Freeform 2"/>
          <p:cNvSpPr>
            <a:spLocks noChangeArrowheads="1"/>
          </p:cNvSpPr>
          <p:nvPr>
            <p:custDataLst>
              <p:tags r:id="rId4"/>
            </p:custDataLst>
          </p:nvPr>
        </p:nvSpPr>
        <p:spPr bwMode="auto">
          <a:xfrm>
            <a:off x="8104520" y="2262498"/>
            <a:ext cx="2840509" cy="113462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033C7E"/>
          </a:solidFill>
          <a:ln>
            <a:noFill/>
          </a:ln>
          <a:effectLst/>
        </p:spPr>
        <p:txBody>
          <a:bodyPr wrap="none" lIns="121893" tIns="60946" rIns="121893" bIns="60946" anchor="ctr"/>
          <a:lstStyle/>
          <a:p>
            <a:endParaRPr lang="en-US" sz="900" dirty="0">
              <a:latin typeface="Raleway Light"/>
            </a:endParaRPr>
          </a:p>
        </p:txBody>
      </p:sp>
      <p:grpSp>
        <p:nvGrpSpPr>
          <p:cNvPr id="17" name="Group 17"/>
          <p:cNvGrpSpPr/>
          <p:nvPr>
            <p:custDataLst>
              <p:tags r:id="rId5"/>
            </p:custDataLst>
          </p:nvPr>
        </p:nvGrpSpPr>
        <p:grpSpPr>
          <a:xfrm>
            <a:off x="9279255" y="2437765"/>
            <a:ext cx="717550" cy="708660"/>
            <a:chOff x="-1587" y="-3175"/>
            <a:chExt cx="3670300" cy="3671888"/>
          </a:xfrm>
          <a:solidFill>
            <a:schemeClr val="bg1"/>
          </a:solidFill>
        </p:grpSpPr>
        <p:sp>
          <p:nvSpPr>
            <p:cNvPr id="18" name="Freeform 24"/>
            <p:cNvSpPr>
              <a:spLocks noEditPoints="1"/>
            </p:cNvSpPr>
            <p:nvPr>
              <p:custDataLst>
                <p:tags r:id="rId6"/>
              </p:custDataLst>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45720" tIns="22860" rIns="45720" bIns="22860" numCol="1" anchor="t" anchorCtr="0" compatLnSpc="1"/>
            <a:lstStyle/>
            <a:p>
              <a:endParaRPr lang="id-ID" sz="900" dirty="0">
                <a:latin typeface="+mj-lt"/>
              </a:endParaRPr>
            </a:p>
          </p:txBody>
        </p:sp>
        <p:sp>
          <p:nvSpPr>
            <p:cNvPr id="19" name="Freeform 25"/>
            <p:cNvSpPr>
              <a:spLocks noEditPoints="1"/>
            </p:cNvSpPr>
            <p:nvPr>
              <p:custDataLst>
                <p:tags r:id="rId7"/>
              </p:custDataLst>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45720" tIns="22860" rIns="45720" bIns="22860" numCol="1" anchor="t" anchorCtr="0" compatLnSpc="1"/>
            <a:lstStyle/>
            <a:p>
              <a:endParaRPr lang="id-ID" sz="900" dirty="0">
                <a:latin typeface="+mj-lt"/>
              </a:endParaRPr>
            </a:p>
          </p:txBody>
        </p:sp>
      </p:grpSp>
      <p:sp>
        <p:nvSpPr>
          <p:cNvPr id="25" name="Rectangle 30"/>
          <p:cNvSpPr/>
          <p:nvPr>
            <p:custDataLst>
              <p:tags r:id="rId8"/>
            </p:custDataLst>
          </p:nvPr>
        </p:nvSpPr>
        <p:spPr>
          <a:xfrm>
            <a:off x="1410970" y="3588385"/>
            <a:ext cx="181229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pic>
        <p:nvPicPr>
          <p:cNvPr id="20" name="图片 19" descr="实验记录"/>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2011680" y="2437765"/>
            <a:ext cx="758190" cy="758190"/>
          </a:xfrm>
          <a:prstGeom prst="rect">
            <a:avLst/>
          </a:prstGeom>
        </p:spPr>
      </p:pic>
      <p:pic>
        <p:nvPicPr>
          <p:cNvPr id="21" name="图片 20" descr="阅读"/>
          <p:cNvPicPr>
            <a:picLocks noChangeAspect="1"/>
          </p:cNvPicPr>
          <p:nvPr>
            <p:custDataLst>
              <p:tags r:id="rId12"/>
            </p:custDataLst>
          </p:nvPr>
        </p:nvPicPr>
        <p:blipFill>
          <a:blip r:embed="rId13">
            <a:extLst>
              <a:ext uri="{96DAC541-7B7A-43D3-8B79-37D633B846F1}">
                <asvg:svgBlip xmlns:asvg="http://schemas.microsoft.com/office/drawing/2016/SVG/main" r:embed="rId14"/>
              </a:ext>
            </a:extLst>
          </a:blip>
          <a:stretch>
            <a:fillRect/>
          </a:stretch>
        </p:blipFill>
        <p:spPr>
          <a:xfrm>
            <a:off x="4450080" y="2418715"/>
            <a:ext cx="835660" cy="835660"/>
          </a:xfrm>
          <a:prstGeom prst="rect">
            <a:avLst/>
          </a:prstGeom>
        </p:spPr>
      </p:pic>
      <p:pic>
        <p:nvPicPr>
          <p:cNvPr id="22" name="图片 21" descr="输入"/>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a:off x="6788150" y="2437765"/>
            <a:ext cx="778510" cy="778510"/>
          </a:xfrm>
          <a:prstGeom prst="rect">
            <a:avLst/>
          </a:prstGeom>
        </p:spPr>
      </p:pic>
      <p:sp>
        <p:nvSpPr>
          <p:cNvPr id="6" name="Rectangle 30"/>
          <p:cNvSpPr/>
          <p:nvPr>
            <p:custDataLst>
              <p:tags r:id="rId18"/>
            </p:custDataLst>
          </p:nvPr>
        </p:nvSpPr>
        <p:spPr>
          <a:xfrm>
            <a:off x="3771265" y="3588385"/>
            <a:ext cx="181229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sp>
        <p:nvSpPr>
          <p:cNvPr id="9" name="Rectangle 30"/>
          <p:cNvSpPr/>
          <p:nvPr>
            <p:custDataLst>
              <p:tags r:id="rId19"/>
            </p:custDataLst>
          </p:nvPr>
        </p:nvSpPr>
        <p:spPr>
          <a:xfrm>
            <a:off x="6155055" y="3593465"/>
            <a:ext cx="1812290" cy="368300"/>
          </a:xfrm>
          <a:prstGeom prst="rect">
            <a:avLst/>
          </a:prstGeom>
        </p:spPr>
        <p:txBody>
          <a:bodyPr wrap="square">
            <a:spAutoFit/>
          </a:bodyPr>
          <a:lstStyle/>
          <a:p>
            <a:pPr lvl="0" algn="ctr">
              <a:spcBef>
                <a:spcPts val="0"/>
              </a:spcBef>
              <a:spcAft>
                <a:spcPts val="0"/>
              </a:spcAft>
              <a:buClrTx/>
              <a:buSzTx/>
              <a:buFontTx/>
              <a:defRPr/>
            </a:pPr>
            <a:r>
              <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sp>
        <p:nvSpPr>
          <p:cNvPr id="12" name="Rectangle 30"/>
          <p:cNvSpPr/>
          <p:nvPr>
            <p:custDataLst>
              <p:tags r:id="rId20"/>
            </p:custDataLst>
          </p:nvPr>
        </p:nvSpPr>
        <p:spPr>
          <a:xfrm>
            <a:off x="8491855" y="3588385"/>
            <a:ext cx="1812290" cy="368300"/>
          </a:xfrm>
          <a:prstGeom prst="rect">
            <a:avLst/>
          </a:prstGeom>
        </p:spPr>
        <p:txBody>
          <a:bodyPr wrap="square">
            <a:spAutoFit/>
          </a:bodyPr>
          <a:lstStyle/>
          <a:p>
            <a:pPr lvl="0" algn="ctr">
              <a:spcBef>
                <a:spcPts val="0"/>
              </a:spcBef>
              <a:spcAft>
                <a:spcPts val="0"/>
              </a:spcAft>
              <a:buClrTx/>
              <a:buSzTx/>
              <a:buFontTx/>
              <a:defRPr/>
            </a:pPr>
            <a:r>
              <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9B2D2F"/>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sp>
        <p:nvSpPr>
          <p:cNvPr id="35" name="文本框 34"/>
          <p:cNvSpPr txBox="1"/>
          <p:nvPr>
            <p:custDataLst>
              <p:tags r:id="rId21"/>
            </p:custDataLst>
          </p:nvPr>
        </p:nvSpPr>
        <p:spPr>
          <a:xfrm>
            <a:off x="1127760" y="396176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3" name="文本框 12"/>
          <p:cNvSpPr txBox="1"/>
          <p:nvPr>
            <p:custDataLst>
              <p:tags r:id="rId22"/>
            </p:custDataLst>
          </p:nvPr>
        </p:nvSpPr>
        <p:spPr>
          <a:xfrm>
            <a:off x="3502025" y="395668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4" name="文本框 13"/>
          <p:cNvSpPr txBox="1"/>
          <p:nvPr>
            <p:custDataLst>
              <p:tags r:id="rId23"/>
            </p:custDataLst>
          </p:nvPr>
        </p:nvSpPr>
        <p:spPr>
          <a:xfrm>
            <a:off x="5974080" y="395668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5" name="文本框 14"/>
          <p:cNvSpPr txBox="1"/>
          <p:nvPr>
            <p:custDataLst>
              <p:tags r:id="rId24"/>
            </p:custDataLst>
          </p:nvPr>
        </p:nvSpPr>
        <p:spPr>
          <a:xfrm>
            <a:off x="8446135" y="396176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0" name="Title 1"/>
          <p:cNvSpPr txBox="1"/>
          <p:nvPr>
            <p:custDataLst>
              <p:tags r:id="rId25"/>
            </p:custDataLst>
          </p:nvPr>
        </p:nvSpPr>
        <p:spPr>
          <a:xfrm>
            <a:off x="637540" y="281940"/>
            <a:ext cx="2986405"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2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6" grpId="0"/>
      <p:bldP spid="9"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4"/>
          <p:cNvSpPr/>
          <p:nvPr>
            <p:custDataLst>
              <p:tags r:id="rId2"/>
            </p:custDataLst>
          </p:nvPr>
        </p:nvSpPr>
        <p:spPr>
          <a:xfrm>
            <a:off x="5251450" y="1289050"/>
            <a:ext cx="6327775" cy="4810760"/>
          </a:xfrm>
          <a:prstGeom prst="roundRect">
            <a:avLst>
              <a:gd name="adj" fmla="val 3963"/>
            </a:avLst>
          </a:prstGeom>
          <a:solidFill>
            <a:srgbClr val="FFFFFF"/>
          </a:solidFill>
          <a:ln>
            <a:solidFill>
              <a:srgbClr val="9B2D2F"/>
            </a:solidFill>
          </a:ln>
          <a:effectLst>
            <a:outerShdw blurRad="38100" dist="12700" dir="2700000" algn="tl" rotWithShape="0">
              <a:schemeClr val="accent1">
                <a:alpha val="40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460375"/>
          </a:xfrm>
          <a:prstGeom prst="rect">
            <a:avLst/>
          </a:prstGeom>
          <a:noFill/>
        </p:spPr>
        <p:txBody>
          <a:bodyPr wrap="square" rtlCol="0">
            <a:spAutoFit/>
          </a:bodyPr>
          <a:lstStyle/>
          <a:p>
            <a:r>
              <a:rPr lang="zh-CN" altLang="en-US" sz="2400" b="1" dirty="0">
                <a:solidFill>
                  <a:srgbClr val="9B2D2F"/>
                </a:solidFill>
                <a:latin typeface="思源黑体 CN Heavy" panose="020B0A00000000000000" charset="-122"/>
                <a:ea typeface="思源黑体 CN Heavy" panose="020B0A00000000000000" charset="-122"/>
              </a:rPr>
              <a:t>请输入您的标题</a:t>
            </a:r>
            <a:endParaRPr lang="zh-CN" altLang="en-US" sz="2400" b="1" dirty="0">
              <a:solidFill>
                <a:srgbClr val="9B2D2F"/>
              </a:solidFill>
              <a:latin typeface="思源黑体 CN Heavy" panose="020B0A00000000000000" charset="-122"/>
              <a:ea typeface="思源黑体 CN Heavy" panose="020B0A00000000000000" charset="-122"/>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a:lnSpc>
                <a:spcPct val="130000"/>
              </a:lnSpc>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30000"/>
              </a:lnSpc>
              <a:buClrTx/>
              <a:buSzTx/>
              <a:buNone/>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9" name="pen-tool_105129"/>
          <p:cNvSpPr>
            <a:spLocks noChangeAspect="1"/>
          </p:cNvSpPr>
          <p:nvPr/>
        </p:nvSpPr>
        <p:spPr bwMode="auto">
          <a:xfrm>
            <a:off x="810992" y="4407864"/>
            <a:ext cx="372064" cy="371498"/>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rgbClr val="9B2D2F"/>
          </a:solidFill>
          <a:ln>
            <a:noFill/>
          </a:ln>
        </p:spPr>
      </p:sp>
      <p:pic>
        <p:nvPicPr>
          <p:cNvPr id="27" name="图片 26" descr="3b32313630323438343bcafdbedd"/>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540" y="2983230"/>
            <a:ext cx="337820" cy="337820"/>
          </a:xfrm>
          <a:prstGeom prst="rect">
            <a:avLst/>
          </a:prstGeom>
        </p:spPr>
      </p:pic>
      <p:pic>
        <p:nvPicPr>
          <p:cNvPr id="28" name="图片 27" descr="3b32313630313036373bcae4c8eb"/>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4540" y="1501775"/>
            <a:ext cx="418465" cy="418465"/>
          </a:xfrm>
          <a:prstGeom prst="rect">
            <a:avLst/>
          </a:prstGeom>
        </p:spPr>
      </p:pic>
      <p:sp>
        <p:nvSpPr>
          <p:cNvPr id="2" name="文本框 1"/>
          <p:cNvSpPr txBox="1"/>
          <p:nvPr/>
        </p:nvSpPr>
        <p:spPr>
          <a:xfrm>
            <a:off x="1378504" y="2981176"/>
            <a:ext cx="2740952" cy="460375"/>
          </a:xfrm>
          <a:prstGeom prst="rect">
            <a:avLst/>
          </a:prstGeom>
          <a:noFill/>
        </p:spPr>
        <p:txBody>
          <a:bodyPr wrap="square" rtlCol="0">
            <a:spAutoFit/>
          </a:bodyPr>
          <a:lstStyle/>
          <a:p>
            <a:pPr lvl="0" algn="l">
              <a:buClrTx/>
              <a:buSzTx/>
              <a:buFontTx/>
            </a:pPr>
            <a:r>
              <a:rPr lang="zh-CN" altLang="en-US" sz="2400" b="1" dirty="0">
                <a:solidFill>
                  <a:srgbClr val="9B2D2F"/>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9B2D2F"/>
              </a:solidFill>
              <a:latin typeface="思源黑体 CN Heavy" panose="020B0A00000000000000" charset="-122"/>
              <a:ea typeface="思源黑体 CN Heavy" panose="020B0A00000000000000" charset="-122"/>
              <a:sym typeface="+mn-ea"/>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30000"/>
              </a:lnSpc>
              <a:buClrTx/>
              <a:buSzTx/>
              <a:buFontTx/>
              <a:buNone/>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5" name="文本框 4"/>
          <p:cNvSpPr txBox="1"/>
          <p:nvPr/>
        </p:nvSpPr>
        <p:spPr>
          <a:xfrm>
            <a:off x="1378504" y="4421991"/>
            <a:ext cx="2740952" cy="460375"/>
          </a:xfrm>
          <a:prstGeom prst="rect">
            <a:avLst/>
          </a:prstGeom>
          <a:noFill/>
        </p:spPr>
        <p:txBody>
          <a:bodyPr wrap="square" rtlCol="0">
            <a:spAutoFit/>
          </a:bodyPr>
          <a:lstStyle/>
          <a:p>
            <a:pPr lvl="0" algn="l">
              <a:buClrTx/>
              <a:buSzTx/>
              <a:buFontTx/>
            </a:pPr>
            <a:r>
              <a:rPr lang="zh-CN" altLang="en-US" sz="2400" b="1" dirty="0">
                <a:solidFill>
                  <a:srgbClr val="9B2D2F"/>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9B2D2F"/>
              </a:solidFill>
              <a:latin typeface="思源黑体 CN Heavy" panose="020B0A00000000000000" charset="-122"/>
              <a:ea typeface="思源黑体 CN Heavy" panose="020B0A00000000000000" charset="-122"/>
              <a:sym typeface="+mn-ea"/>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graphicFrame>
        <p:nvGraphicFramePr>
          <p:cNvPr id="41" name="图表 40"/>
          <p:cNvGraphicFramePr/>
          <p:nvPr>
            <p:custDataLst>
              <p:tags r:id="rId8"/>
            </p:custDataLst>
          </p:nvPr>
        </p:nvGraphicFramePr>
        <p:xfrm>
          <a:off x="5712460" y="1505585"/>
          <a:ext cx="5424805" cy="4277995"/>
        </p:xfrm>
        <a:graphic>
          <a:graphicData uri="http://schemas.openxmlformats.org/drawingml/2006/chart">
            <c:chart xmlns:c="http://schemas.openxmlformats.org/drawingml/2006/chart" xmlns:r="http://schemas.openxmlformats.org/officeDocument/2006/relationships" r:id="rId1"/>
          </a:graphicData>
        </a:graphic>
      </p:graphicFrame>
      <p:sp>
        <p:nvSpPr>
          <p:cNvPr id="10" name="Title 1"/>
          <p:cNvSpPr txBox="1"/>
          <p:nvPr>
            <p:custDataLst>
              <p:tags r:id="rId9"/>
            </p:custDataLst>
          </p:nvPr>
        </p:nvSpPr>
        <p:spPr>
          <a:xfrm>
            <a:off x="637540" y="281940"/>
            <a:ext cx="2986405"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10"/>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custDataLst>
              <p:tags r:id="rId2"/>
            </p:custDataLst>
          </p:nvPr>
        </p:nvSpPr>
        <p:spPr>
          <a:xfrm>
            <a:off x="151955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3" name="文本框 22"/>
          <p:cNvSpPr txBox="1"/>
          <p:nvPr>
            <p:custDataLst>
              <p:tags r:id="rId3"/>
            </p:custDataLst>
          </p:nvPr>
        </p:nvSpPr>
        <p:spPr>
          <a:xfrm>
            <a:off x="384492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4" name="文本框 23"/>
          <p:cNvSpPr txBox="1"/>
          <p:nvPr>
            <p:custDataLst>
              <p:tags r:id="rId4"/>
            </p:custDataLst>
          </p:nvPr>
        </p:nvSpPr>
        <p:spPr>
          <a:xfrm>
            <a:off x="6243320"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3" name="圆角矩形 4"/>
          <p:cNvSpPr/>
          <p:nvPr>
            <p:custDataLst>
              <p:tags r:id="rId5"/>
            </p:custDataLst>
          </p:nvPr>
        </p:nvSpPr>
        <p:spPr>
          <a:xfrm>
            <a:off x="582295" y="1607185"/>
            <a:ext cx="10791190" cy="3608070"/>
          </a:xfrm>
          <a:prstGeom prst="roundRect">
            <a:avLst>
              <a:gd name="adj" fmla="val 3963"/>
            </a:avLst>
          </a:prstGeom>
          <a:solidFill>
            <a:srgbClr val="FFFFFF"/>
          </a:solidFill>
          <a:ln>
            <a:solidFill>
              <a:srgbClr val="9B2D2F"/>
            </a:solidFill>
          </a:ln>
          <a:effectLst>
            <a:outerShdw blurRad="38100" dist="12700" dir="2700000" algn="tl" rotWithShape="0">
              <a:schemeClr val="accent1">
                <a:alpha val="40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5" name="正文"/>
          <p:cNvSpPr txBox="1"/>
          <p:nvPr>
            <p:custDataLst>
              <p:tags r:id="rId6"/>
            </p:custDataLst>
          </p:nvPr>
        </p:nvSpPr>
        <p:spPr>
          <a:xfrm>
            <a:off x="4695825" y="983615"/>
            <a:ext cx="2677795"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sz="2400" b="1" spc="130" dirty="0">
                <a:ln>
                  <a:noFill/>
                  <a:prstDash val="sysDot"/>
                </a:ln>
                <a:solidFill>
                  <a:srgbClr val="9B2D2F"/>
                </a:solidFill>
                <a:latin typeface="思源黑体 CN Heavy" panose="020B0A00000000000000" charset="-122"/>
                <a:ea typeface="思源黑体 CN Heavy" panose="020B0A00000000000000" charset="-122"/>
                <a:sym typeface="+mn-ea"/>
              </a:rPr>
              <a:t>请输入图表标题</a:t>
            </a:r>
            <a:endParaRPr lang="zh-CN" altLang="en-US" sz="2400" b="1" spc="130" dirty="0">
              <a:ln>
                <a:noFill/>
                <a:prstDash val="sysDot"/>
              </a:ln>
              <a:solidFill>
                <a:srgbClr val="9B2D2F"/>
              </a:solidFill>
              <a:latin typeface="思源黑体 CN Heavy" panose="020B0A00000000000000" charset="-122"/>
              <a:ea typeface="思源黑体 CN Heavy" panose="020B0A00000000000000" charset="-122"/>
              <a:sym typeface="+mn-ea"/>
            </a:endParaRPr>
          </a:p>
        </p:txBody>
      </p:sp>
      <p:graphicFrame>
        <p:nvGraphicFramePr>
          <p:cNvPr id="2" name="图表 1" descr="7b0a202020202263686172745265734964223a20223230343736313638220a7d0a"/>
          <p:cNvGraphicFramePr/>
          <p:nvPr>
            <p:custDataLst>
              <p:tags r:id="rId7"/>
            </p:custDataLst>
          </p:nvPr>
        </p:nvGraphicFramePr>
        <p:xfrm>
          <a:off x="1315085" y="1894840"/>
          <a:ext cx="9439910" cy="3068955"/>
        </p:xfrm>
        <a:graphic>
          <a:graphicData uri="http://schemas.openxmlformats.org/drawingml/2006/chart">
            <c:chart xmlns:c="http://schemas.openxmlformats.org/drawingml/2006/chart" xmlns:r="http://schemas.openxmlformats.org/officeDocument/2006/relationships" r:id="rId1"/>
          </a:graphicData>
        </a:graphic>
      </p:graphicFrame>
      <p:sp>
        <p:nvSpPr>
          <p:cNvPr id="3" name="Title 6"/>
          <p:cNvSpPr txBox="1"/>
          <p:nvPr>
            <p:custDataLst>
              <p:tags r:id="rId8"/>
            </p:custDataLst>
          </p:nvPr>
        </p:nvSpPr>
        <p:spPr>
          <a:xfrm>
            <a:off x="477520" y="5417185"/>
            <a:ext cx="10895965" cy="836295"/>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sz="1800" spc="0">
                <a:solidFill>
                  <a:schemeClr val="tx1">
                    <a:lumMod val="75000"/>
                    <a:lumOff val="25000"/>
                  </a:schemeClr>
                </a:solidFill>
                <a:latin typeface="思源黑体 CN Light" panose="020B0300000000000000" charset="-122"/>
                <a:ea typeface="思源黑体 CN Light" panose="020B0300000000000000" charset="-122"/>
                <a:cs typeface="+mn-cs"/>
                <a:sym typeface="+mn-ea"/>
              </a:rPr>
              <a:t>请您在此输入图表解释说明文字</a:t>
            </a:r>
            <a:endParaRPr lang="zh-CN" altLang="en-US" sz="1500" spc="18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10" name="Title 1"/>
          <p:cNvSpPr txBox="1"/>
          <p:nvPr>
            <p:custDataLst>
              <p:tags r:id="rId9"/>
            </p:custDataLst>
          </p:nvPr>
        </p:nvSpPr>
        <p:spPr>
          <a:xfrm>
            <a:off x="637540" y="281940"/>
            <a:ext cx="2986405"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10"/>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圆角矩形 4"/>
          <p:cNvSpPr/>
          <p:nvPr>
            <p:custDataLst>
              <p:tags r:id="rId2"/>
            </p:custDataLst>
          </p:nvPr>
        </p:nvSpPr>
        <p:spPr>
          <a:xfrm>
            <a:off x="397510" y="1289050"/>
            <a:ext cx="11181715" cy="4810760"/>
          </a:xfrm>
          <a:prstGeom prst="roundRect">
            <a:avLst>
              <a:gd name="adj" fmla="val 3963"/>
            </a:avLst>
          </a:prstGeom>
          <a:solidFill>
            <a:srgbClr val="FFFFFF"/>
          </a:solidFill>
          <a:ln>
            <a:solidFill>
              <a:srgbClr val="9B2D2F"/>
            </a:solidFill>
          </a:ln>
          <a:effectLst>
            <a:outerShdw blurRad="38100" dist="12700" dir="2700000" algn="tl" rotWithShape="0">
              <a:schemeClr val="accent1">
                <a:alpha val="40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35" name="文本框 34"/>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36" name="文本框 35"/>
          <p:cNvSpPr txBox="1"/>
          <p:nvPr/>
        </p:nvSpPr>
        <p:spPr>
          <a:xfrm>
            <a:off x="1388664" y="1505436"/>
            <a:ext cx="2740952" cy="460375"/>
          </a:xfrm>
          <a:prstGeom prst="rect">
            <a:avLst/>
          </a:prstGeom>
          <a:noFill/>
        </p:spPr>
        <p:txBody>
          <a:bodyPr wrap="square" rtlCol="0">
            <a:spAutoFit/>
          </a:bodyPr>
          <a:lstStyle/>
          <a:p>
            <a:pPr lvl="0" algn="l">
              <a:buClrTx/>
              <a:buSzTx/>
              <a:buFontTx/>
            </a:pPr>
            <a:r>
              <a:rPr lang="zh-CN" altLang="en-US" sz="2400" b="1" dirty="0">
                <a:solidFill>
                  <a:srgbClr val="9B2D2F"/>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9B2D2F"/>
              </a:solidFill>
              <a:latin typeface="思源黑体 CN Heavy" panose="020B0A00000000000000" charset="-122"/>
              <a:ea typeface="思源黑体 CN Heavy" panose="020B0A00000000000000" charset="-122"/>
              <a:sym typeface="+mn-ea"/>
            </a:endParaRPr>
          </a:p>
        </p:txBody>
      </p:sp>
      <p:sp>
        <p:nvSpPr>
          <p:cNvPr id="37" name="文本框 36"/>
          <p:cNvSpPr txBox="1"/>
          <p:nvPr/>
        </p:nvSpPr>
        <p:spPr>
          <a:xfrm>
            <a:off x="1388664" y="1964331"/>
            <a:ext cx="3699667" cy="810260"/>
          </a:xfrm>
          <a:prstGeom prst="rect">
            <a:avLst/>
          </a:prstGeom>
          <a:noFill/>
        </p:spPr>
        <p:txBody>
          <a:bodyPr wrap="square" rtlCol="0">
            <a:spAutoFit/>
          </a:bodyPr>
          <a:lstStyle/>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38" name="pen-tool_105129"/>
          <p:cNvSpPr>
            <a:spLocks noChangeAspect="1"/>
          </p:cNvSpPr>
          <p:nvPr/>
        </p:nvSpPr>
        <p:spPr bwMode="auto">
          <a:xfrm>
            <a:off x="810992" y="4407864"/>
            <a:ext cx="372064" cy="371498"/>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rgbClr val="9B2D2F"/>
          </a:solidFill>
          <a:ln>
            <a:noFill/>
          </a:ln>
        </p:spPr>
      </p:sp>
      <p:pic>
        <p:nvPicPr>
          <p:cNvPr id="39" name="图片 38" descr="3b32313630323438343bcafdbedd"/>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540" y="2983230"/>
            <a:ext cx="337820" cy="337820"/>
          </a:xfrm>
          <a:prstGeom prst="rect">
            <a:avLst/>
          </a:prstGeom>
        </p:spPr>
      </p:pic>
      <p:pic>
        <p:nvPicPr>
          <p:cNvPr id="40" name="图片 39" descr="3b32313630313036373bcae4c8eb"/>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4540" y="1501775"/>
            <a:ext cx="418465" cy="418465"/>
          </a:xfrm>
          <a:prstGeom prst="rect">
            <a:avLst/>
          </a:prstGeom>
        </p:spPr>
      </p:pic>
      <p:sp>
        <p:nvSpPr>
          <p:cNvPr id="41" name="文本框 40"/>
          <p:cNvSpPr txBox="1"/>
          <p:nvPr/>
        </p:nvSpPr>
        <p:spPr>
          <a:xfrm>
            <a:off x="1378504" y="2981176"/>
            <a:ext cx="2740952" cy="460375"/>
          </a:xfrm>
          <a:prstGeom prst="rect">
            <a:avLst/>
          </a:prstGeom>
          <a:noFill/>
        </p:spPr>
        <p:txBody>
          <a:bodyPr wrap="square" rtlCol="0">
            <a:spAutoFit/>
          </a:bodyPr>
          <a:lstStyle/>
          <a:p>
            <a:pPr lvl="0" algn="l">
              <a:buClrTx/>
              <a:buSzTx/>
              <a:buFontTx/>
            </a:pPr>
            <a:r>
              <a:rPr lang="zh-CN" altLang="en-US" sz="2400" b="1" dirty="0">
                <a:solidFill>
                  <a:srgbClr val="9B2D2F"/>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9B2D2F"/>
              </a:solidFill>
              <a:latin typeface="思源黑体 CN Heavy" panose="020B0A00000000000000" charset="-122"/>
              <a:ea typeface="思源黑体 CN Heavy" panose="020B0A00000000000000" charset="-122"/>
              <a:sym typeface="+mn-ea"/>
            </a:endParaRPr>
          </a:p>
        </p:txBody>
      </p:sp>
      <p:sp>
        <p:nvSpPr>
          <p:cNvPr id="42" name="文本框 41"/>
          <p:cNvSpPr txBox="1"/>
          <p:nvPr/>
        </p:nvSpPr>
        <p:spPr>
          <a:xfrm>
            <a:off x="1378504" y="3378476"/>
            <a:ext cx="3699667" cy="810260"/>
          </a:xfrm>
          <a:prstGeom prst="rect">
            <a:avLst/>
          </a:prstGeom>
          <a:noFill/>
        </p:spPr>
        <p:txBody>
          <a:bodyPr wrap="square" rtlCol="0">
            <a:spAutoFit/>
          </a:bodyPr>
          <a:lstStyle/>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43" name="文本框 42"/>
          <p:cNvSpPr txBox="1"/>
          <p:nvPr/>
        </p:nvSpPr>
        <p:spPr>
          <a:xfrm>
            <a:off x="1378504" y="4421991"/>
            <a:ext cx="2740952" cy="460375"/>
          </a:xfrm>
          <a:prstGeom prst="rect">
            <a:avLst/>
          </a:prstGeom>
          <a:noFill/>
        </p:spPr>
        <p:txBody>
          <a:bodyPr wrap="square" rtlCol="0">
            <a:spAutoFit/>
          </a:bodyPr>
          <a:lstStyle/>
          <a:p>
            <a:pPr lvl="0" algn="l">
              <a:buClrTx/>
              <a:buSzTx/>
              <a:buFontTx/>
            </a:pPr>
            <a:r>
              <a:rPr lang="zh-CN" altLang="en-US" sz="2400" b="1" dirty="0">
                <a:solidFill>
                  <a:srgbClr val="9B2D2F"/>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9B2D2F"/>
              </a:solidFill>
              <a:latin typeface="思源黑体 CN Heavy" panose="020B0A00000000000000" charset="-122"/>
              <a:ea typeface="思源黑体 CN Heavy" panose="020B0A00000000000000" charset="-122"/>
              <a:sym typeface="+mn-ea"/>
            </a:endParaRPr>
          </a:p>
        </p:txBody>
      </p:sp>
      <p:graphicFrame>
        <p:nvGraphicFramePr>
          <p:cNvPr id="46" name="图表 45"/>
          <p:cNvGraphicFramePr/>
          <p:nvPr>
            <p:custDataLst>
              <p:tags r:id="rId8"/>
            </p:custDataLst>
          </p:nvPr>
        </p:nvGraphicFramePr>
        <p:xfrm>
          <a:off x="5873115" y="789940"/>
          <a:ext cx="5582920" cy="5058410"/>
        </p:xfrm>
        <a:graphic>
          <a:graphicData uri="http://schemas.openxmlformats.org/drawingml/2006/chart">
            <c:chart xmlns:c="http://schemas.openxmlformats.org/drawingml/2006/chart" xmlns:r="http://schemas.openxmlformats.org/officeDocument/2006/relationships" r:id="rId1"/>
          </a:graphicData>
        </a:graphic>
      </p:graphicFrame>
      <p:sp>
        <p:nvSpPr>
          <p:cNvPr id="44" name="文本框 43"/>
          <p:cNvSpPr txBox="1"/>
          <p:nvPr/>
        </p:nvSpPr>
        <p:spPr>
          <a:xfrm>
            <a:off x="1378504" y="4880886"/>
            <a:ext cx="3699667" cy="810260"/>
          </a:xfrm>
          <a:prstGeom prst="rect">
            <a:avLst/>
          </a:prstGeom>
          <a:noFill/>
        </p:spPr>
        <p:txBody>
          <a:bodyPr wrap="square" rtlCol="0">
            <a:spAutoFit/>
          </a:bodyPr>
          <a:lstStyle/>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45" name="正文"/>
          <p:cNvSpPr txBox="1"/>
          <p:nvPr>
            <p:custDataLst>
              <p:tags r:id="rId9"/>
            </p:custDataLst>
          </p:nvPr>
        </p:nvSpPr>
        <p:spPr>
          <a:xfrm>
            <a:off x="7577455" y="1349375"/>
            <a:ext cx="1659890"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buNone/>
            </a:pPr>
            <a:r>
              <a:rPr lang="zh-CN" altLang="en-US" sz="1400" b="1" spc="130" dirty="0">
                <a:ln>
                  <a:noFill/>
                  <a:prstDash val="sysDot"/>
                </a:ln>
                <a:solidFill>
                  <a:srgbClr val="9B2D2F"/>
                </a:solidFill>
                <a:latin typeface="+mn-ea"/>
                <a:ea typeface="+mn-ea"/>
                <a:sym typeface="+mn-ea"/>
              </a:rPr>
              <a:t>请输入图表标题</a:t>
            </a:r>
            <a:endParaRPr lang="zh-CN" altLang="en-US" sz="1400" b="1" spc="130" dirty="0">
              <a:ln>
                <a:noFill/>
                <a:prstDash val="sysDot"/>
              </a:ln>
              <a:solidFill>
                <a:srgbClr val="9B2D2F"/>
              </a:solidFill>
              <a:latin typeface="+mn-ea"/>
              <a:ea typeface="+mn-ea"/>
              <a:sym typeface="+mn-ea"/>
            </a:endParaRPr>
          </a:p>
        </p:txBody>
      </p:sp>
      <p:sp>
        <p:nvSpPr>
          <p:cNvPr id="47" name="Title 1"/>
          <p:cNvSpPr txBox="1"/>
          <p:nvPr>
            <p:custDataLst>
              <p:tags r:id="rId10"/>
            </p:custDataLst>
          </p:nvPr>
        </p:nvSpPr>
        <p:spPr>
          <a:xfrm>
            <a:off x="637540" y="281940"/>
            <a:ext cx="2986405"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lvl="0" algn="ctr">
              <a:buClrTx/>
              <a:buSzTx/>
              <a:buFontTx/>
            </a:pPr>
            <a:r>
              <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rPr>
              <a:t>结果分析与讨论</a:t>
            </a:r>
            <a:endParaRPr lang="zh-CN" altLang="en-US" sz="2800" b="1" dirty="0">
              <a:solidFill>
                <a:srgbClr val="982022"/>
              </a:solidFill>
              <a:latin typeface="Times New Roman" panose="02020603050405020304" charset="0"/>
              <a:ea typeface="思源黑体" panose="020B0500000000000000" charset="-122"/>
              <a:sym typeface="Arial" panose="020B0604020202020204" pitchFamily="34" charset="0"/>
            </a:endParaRPr>
          </a:p>
        </p:txBody>
      </p:sp>
    </p:spTree>
    <p:custDataLst>
      <p:tags r:id="rId1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897505" y="5080993"/>
            <a:ext cx="2182496" cy="368300"/>
          </a:xfrm>
          <a:prstGeom prst="rect">
            <a:avLst/>
          </a:prstGeom>
          <a:noFill/>
        </p:spPr>
        <p:txBody>
          <a:bodyPr wrap="square" rtlCol="0">
            <a:spAutoFit/>
          </a:bodyPr>
          <a:p>
            <a:pPr algn="l">
              <a:buClrTx/>
              <a:buSzTx/>
              <a:buFontTx/>
            </a:pPr>
            <a:r>
              <a:rPr lang="zh-CN" altLang="en-US" dirty="0">
                <a:solidFill>
                  <a:srgbClr val="982022"/>
                </a:solidFill>
                <a:latin typeface="Times New Roman" panose="02020603050405020304" charset="0"/>
                <a:ea typeface="思源黑体" panose="020B0500000000000000" charset="-122"/>
              </a:rPr>
              <a:t>汇报人：XXX</a:t>
            </a:r>
            <a:endParaRPr lang="zh-CN" altLang="en-US" dirty="0">
              <a:solidFill>
                <a:srgbClr val="982022"/>
              </a:solidFill>
              <a:latin typeface="Times New Roman" panose="02020603050405020304" charset="0"/>
              <a:ea typeface="思源黑体" panose="020B0500000000000000" charset="-122"/>
            </a:endParaRPr>
          </a:p>
        </p:txBody>
      </p:sp>
      <p:sp>
        <p:nvSpPr>
          <p:cNvPr id="17" name="文本框 16"/>
          <p:cNvSpPr txBox="1"/>
          <p:nvPr/>
        </p:nvSpPr>
        <p:spPr>
          <a:xfrm>
            <a:off x="6957695" y="5081270"/>
            <a:ext cx="1901190" cy="368300"/>
          </a:xfrm>
          <a:prstGeom prst="rect">
            <a:avLst/>
          </a:prstGeom>
          <a:noFill/>
        </p:spPr>
        <p:txBody>
          <a:bodyPr wrap="square" rtlCol="0">
            <a:spAutoFit/>
          </a:bodyPr>
          <a:p>
            <a:r>
              <a:rPr lang="zh-CN" altLang="en-US" dirty="0">
                <a:solidFill>
                  <a:srgbClr val="982022"/>
                </a:solidFill>
                <a:latin typeface="Times New Roman" panose="02020603050405020304" charset="0"/>
                <a:ea typeface="思源黑体" panose="020B0500000000000000" charset="-122"/>
              </a:rPr>
              <a:t>指导老师：XXX</a:t>
            </a:r>
            <a:endParaRPr lang="zh-CN" altLang="en-US" dirty="0">
              <a:solidFill>
                <a:srgbClr val="982022"/>
              </a:solidFill>
              <a:latin typeface="Times New Roman" panose="02020603050405020304" charset="0"/>
              <a:ea typeface="思源黑体" panose="020B0500000000000000" charset="-122"/>
            </a:endParaRPr>
          </a:p>
        </p:txBody>
      </p:sp>
      <p:sp>
        <p:nvSpPr>
          <p:cNvPr id="15" name="文本框 14"/>
          <p:cNvSpPr txBox="1"/>
          <p:nvPr/>
        </p:nvSpPr>
        <p:spPr>
          <a:xfrm>
            <a:off x="2283778" y="2812415"/>
            <a:ext cx="7624445" cy="922020"/>
          </a:xfrm>
          <a:prstGeom prst="rect">
            <a:avLst/>
          </a:prstGeom>
          <a:noFill/>
        </p:spPr>
        <p:txBody>
          <a:bodyPr wrap="square" rtlCol="0">
            <a:spAutoFit/>
          </a:bodyPr>
          <a:p>
            <a:r>
              <a:rPr lang="zh-CN" altLang="en-US" sz="5400" b="1" dirty="0">
                <a:solidFill>
                  <a:schemeClr val="bg1"/>
                </a:solidFill>
                <a:latin typeface="Times New Roman" panose="02020603050405020304" charset="0"/>
                <a:ea typeface="思源黑体" panose="020B0500000000000000" charset="-122"/>
              </a:rPr>
              <a:t>感谢各位老师批评指正</a:t>
            </a:r>
            <a:endParaRPr lang="zh-CN" altLang="en-US" sz="5400" b="1" dirty="0">
              <a:solidFill>
                <a:schemeClr val="bg1"/>
              </a:solidFill>
              <a:latin typeface="Times New Roman" panose="02020603050405020304" charset="0"/>
              <a:ea typeface="思源黑体" panose="020B0500000000000000" charset="-122"/>
            </a:endParaRPr>
          </a:p>
        </p:txBody>
      </p:sp>
      <p:sp>
        <p:nvSpPr>
          <p:cNvPr id="18" name="文本框 17"/>
          <p:cNvSpPr txBox="1"/>
          <p:nvPr/>
        </p:nvSpPr>
        <p:spPr>
          <a:xfrm>
            <a:off x="3099118" y="3734435"/>
            <a:ext cx="5629275" cy="460375"/>
          </a:xfrm>
          <a:prstGeom prst="rect">
            <a:avLst/>
          </a:prstGeom>
          <a:noFill/>
        </p:spPr>
        <p:txBody>
          <a:bodyPr wrap="square" rtlCol="0">
            <a:spAutoFit/>
          </a:bodyPr>
          <a:p>
            <a:r>
              <a:rPr lang="en-US" altLang="zh-CN" sz="2400">
                <a:solidFill>
                  <a:schemeClr val="bg1"/>
                </a:solidFill>
                <a:latin typeface="Times New Roman" panose="02020603050405020304" charset="0"/>
                <a:ea typeface="思源黑体" panose="020B0500000000000000" charset="-122"/>
                <a:cs typeface="Times New Roman" panose="02020603050405020304" charset="0"/>
              </a:rPr>
              <a:t>Thank you for your criticism and correction</a:t>
            </a:r>
            <a:endParaRPr lang="en-US" altLang="zh-CN" sz="2400">
              <a:solidFill>
                <a:schemeClr val="bg1"/>
              </a:solidFill>
              <a:latin typeface="Times New Roman" panose="02020603050405020304" charset="0"/>
              <a:ea typeface="思源黑体" panose="020B0500000000000000" charset="-122"/>
              <a:cs typeface="Times New Roman" panose="02020603050405020304" charset="0"/>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文本框 645"/>
          <p:cNvSpPr txBox="1"/>
          <p:nvPr/>
        </p:nvSpPr>
        <p:spPr>
          <a:xfrm>
            <a:off x="5388610" y="428538"/>
            <a:ext cx="1402080" cy="460375"/>
          </a:xfrm>
          <a:prstGeom prst="rect">
            <a:avLst/>
          </a:prstGeom>
          <a:noFill/>
        </p:spPr>
        <p:txBody>
          <a:bodyPr wrap="none" rtlCol="0">
            <a:spAutoFit/>
          </a:bodyPr>
          <a:lstStyle/>
          <a:p>
            <a:pPr algn="ctr"/>
            <a:r>
              <a:rPr lang="zh-CN" altLang="en-US" sz="2400" dirty="0">
                <a:latin typeface="+mj-ea"/>
                <a:ea typeface="+mj-ea"/>
              </a:rPr>
              <a:t>日常图标</a:t>
            </a:r>
            <a:endParaRPr lang="zh-CN" altLang="en-US" sz="2400" dirty="0">
              <a:latin typeface="+mj-ea"/>
              <a:ea typeface="+mj-ea"/>
            </a:endParaRPr>
          </a:p>
        </p:txBody>
      </p:sp>
      <p:cxnSp>
        <p:nvCxnSpPr>
          <p:cNvPr id="647" name="直接连接符 646"/>
          <p:cNvCxnSpPr/>
          <p:nvPr/>
        </p:nvCxnSpPr>
        <p:spPr>
          <a:xfrm>
            <a:off x="71989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a:off x="6604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a:off x="660400" y="6235700"/>
            <a:ext cx="10858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50" name="图形 64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5525" y="1291624"/>
            <a:ext cx="360000" cy="360000"/>
          </a:xfrm>
          <a:prstGeom prst="rect">
            <a:avLst/>
          </a:prstGeom>
        </p:spPr>
      </p:pic>
      <p:pic>
        <p:nvPicPr>
          <p:cNvPr id="652" name="图形 65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74008" y="1291624"/>
            <a:ext cx="360000" cy="360000"/>
          </a:xfrm>
          <a:prstGeom prst="rect">
            <a:avLst/>
          </a:prstGeom>
        </p:spPr>
      </p:pic>
      <p:pic>
        <p:nvPicPr>
          <p:cNvPr id="654" name="图形 65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5525" y="4349305"/>
            <a:ext cx="360000" cy="360000"/>
          </a:xfrm>
          <a:prstGeom prst="rect">
            <a:avLst/>
          </a:prstGeom>
        </p:spPr>
      </p:pic>
      <p:pic>
        <p:nvPicPr>
          <p:cNvPr id="656" name="图形 65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63348" y="3330078"/>
            <a:ext cx="360000" cy="360000"/>
          </a:xfrm>
          <a:prstGeom prst="rect">
            <a:avLst/>
          </a:prstGeom>
        </p:spPr>
      </p:pic>
      <p:pic>
        <p:nvPicPr>
          <p:cNvPr id="658" name="图形 65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14436" y="3330078"/>
            <a:ext cx="360000" cy="360000"/>
          </a:xfrm>
          <a:prstGeom prst="rect">
            <a:avLst/>
          </a:prstGeom>
        </p:spPr>
      </p:pic>
      <p:pic>
        <p:nvPicPr>
          <p:cNvPr id="660" name="图形 65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961171" y="1291624"/>
            <a:ext cx="360000" cy="360000"/>
          </a:xfrm>
          <a:prstGeom prst="rect">
            <a:avLst/>
          </a:prstGeom>
        </p:spPr>
      </p:pic>
      <p:pic>
        <p:nvPicPr>
          <p:cNvPr id="662" name="图形 66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074008" y="4349305"/>
            <a:ext cx="360000" cy="360000"/>
          </a:xfrm>
          <a:prstGeom prst="rect">
            <a:avLst/>
          </a:prstGeom>
        </p:spPr>
      </p:pic>
      <p:pic>
        <p:nvPicPr>
          <p:cNvPr id="664" name="图形 66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961171" y="4349305"/>
            <a:ext cx="360000" cy="360000"/>
          </a:xfrm>
          <a:prstGeom prst="rect">
            <a:avLst/>
          </a:prstGeom>
        </p:spPr>
      </p:pic>
      <p:pic>
        <p:nvPicPr>
          <p:cNvPr id="666" name="图形 66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814436" y="1291624"/>
            <a:ext cx="360000" cy="360000"/>
          </a:xfrm>
          <a:prstGeom prst="rect">
            <a:avLst/>
          </a:prstGeom>
        </p:spPr>
      </p:pic>
      <p:pic>
        <p:nvPicPr>
          <p:cNvPr id="668" name="图形 667"/>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863348" y="1291624"/>
            <a:ext cx="360000" cy="360000"/>
          </a:xfrm>
          <a:prstGeom prst="rect">
            <a:avLst/>
          </a:prstGeom>
        </p:spPr>
      </p:pic>
      <p:pic>
        <p:nvPicPr>
          <p:cNvPr id="670" name="图形 669"/>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074008" y="3330078"/>
            <a:ext cx="360000" cy="360000"/>
          </a:xfrm>
          <a:prstGeom prst="rect">
            <a:avLst/>
          </a:prstGeom>
        </p:spPr>
      </p:pic>
      <p:pic>
        <p:nvPicPr>
          <p:cNvPr id="672" name="图形 671"/>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912259" y="1291624"/>
            <a:ext cx="360000" cy="360000"/>
          </a:xfrm>
          <a:prstGeom prst="rect">
            <a:avLst/>
          </a:prstGeom>
        </p:spPr>
      </p:pic>
      <p:pic>
        <p:nvPicPr>
          <p:cNvPr id="676" name="图形 675"/>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65525" y="3330078"/>
            <a:ext cx="360000" cy="360000"/>
          </a:xfrm>
          <a:prstGeom prst="rect">
            <a:avLst/>
          </a:prstGeom>
        </p:spPr>
      </p:pic>
      <p:pic>
        <p:nvPicPr>
          <p:cNvPr id="680" name="图形 679"/>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765525" y="5368532"/>
            <a:ext cx="360000" cy="360000"/>
          </a:xfrm>
          <a:prstGeom prst="rect">
            <a:avLst/>
          </a:prstGeom>
        </p:spPr>
      </p:pic>
      <p:pic>
        <p:nvPicPr>
          <p:cNvPr id="682" name="图形 681"/>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2814436" y="5368532"/>
            <a:ext cx="360000" cy="360000"/>
          </a:xfrm>
          <a:prstGeom prst="rect">
            <a:avLst/>
          </a:prstGeom>
        </p:spPr>
      </p:pic>
      <p:pic>
        <p:nvPicPr>
          <p:cNvPr id="684" name="图形 683"/>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4863348" y="5368532"/>
            <a:ext cx="360000" cy="360000"/>
          </a:xfrm>
          <a:prstGeom prst="rect">
            <a:avLst/>
          </a:prstGeom>
        </p:spPr>
      </p:pic>
      <p:pic>
        <p:nvPicPr>
          <p:cNvPr id="686" name="图形 685"/>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6912259" y="4349305"/>
            <a:ext cx="360000" cy="360000"/>
          </a:xfrm>
          <a:prstGeom prst="rect">
            <a:avLst/>
          </a:prstGeom>
        </p:spPr>
      </p:pic>
      <p:pic>
        <p:nvPicPr>
          <p:cNvPr id="688" name="图形 687"/>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8961171" y="3330078"/>
            <a:ext cx="360000" cy="360000"/>
          </a:xfrm>
          <a:prstGeom prst="rect">
            <a:avLst/>
          </a:prstGeom>
        </p:spPr>
      </p:pic>
      <p:pic>
        <p:nvPicPr>
          <p:cNvPr id="690" name="图形 689"/>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2814436" y="2310851"/>
            <a:ext cx="360000" cy="360000"/>
          </a:xfrm>
          <a:prstGeom prst="rect">
            <a:avLst/>
          </a:prstGeom>
        </p:spPr>
      </p:pic>
      <p:pic>
        <p:nvPicPr>
          <p:cNvPr id="692" name="图形 691"/>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4863348" y="2310851"/>
            <a:ext cx="360000" cy="360000"/>
          </a:xfrm>
          <a:prstGeom prst="rect">
            <a:avLst/>
          </a:prstGeom>
        </p:spPr>
      </p:pic>
      <p:pic>
        <p:nvPicPr>
          <p:cNvPr id="694" name="图形 693"/>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6912259" y="2310851"/>
            <a:ext cx="360000" cy="360000"/>
          </a:xfrm>
          <a:prstGeom prst="rect">
            <a:avLst/>
          </a:prstGeom>
        </p:spPr>
      </p:pic>
      <p:pic>
        <p:nvPicPr>
          <p:cNvPr id="696" name="图形 695"/>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8961171" y="2310851"/>
            <a:ext cx="360000" cy="360000"/>
          </a:xfrm>
          <a:prstGeom prst="rect">
            <a:avLst/>
          </a:prstGeom>
        </p:spPr>
      </p:pic>
      <p:pic>
        <p:nvPicPr>
          <p:cNvPr id="698" name="图形 697"/>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11074008" y="2310851"/>
            <a:ext cx="360000" cy="360000"/>
          </a:xfrm>
          <a:prstGeom prst="rect">
            <a:avLst/>
          </a:prstGeom>
        </p:spPr>
      </p:pic>
      <p:pic>
        <p:nvPicPr>
          <p:cNvPr id="700" name="图形 699"/>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6912259" y="5368532"/>
            <a:ext cx="360000" cy="360000"/>
          </a:xfrm>
          <a:prstGeom prst="rect">
            <a:avLst/>
          </a:prstGeom>
        </p:spPr>
      </p:pic>
      <p:pic>
        <p:nvPicPr>
          <p:cNvPr id="702" name="图形 701"/>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8961171" y="5368532"/>
            <a:ext cx="360000" cy="360000"/>
          </a:xfrm>
          <a:prstGeom prst="rect">
            <a:avLst/>
          </a:prstGeom>
        </p:spPr>
      </p:pic>
      <p:pic>
        <p:nvPicPr>
          <p:cNvPr id="704" name="图形 703"/>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11074008" y="5368532"/>
            <a:ext cx="360000" cy="360000"/>
          </a:xfrm>
          <a:prstGeom prst="rect">
            <a:avLst/>
          </a:prstGeom>
        </p:spPr>
      </p:pic>
      <p:pic>
        <p:nvPicPr>
          <p:cNvPr id="706" name="图形 705"/>
          <p:cNvPicPr>
            <a:picLocks noChangeAspect="1"/>
          </p:cNvPicPr>
          <p:nvPr/>
        </p:nvPicPr>
        <p:blipFill>
          <a:blip r:embed="rId51">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2814436" y="4349305"/>
            <a:ext cx="360000" cy="360000"/>
          </a:xfrm>
          <a:prstGeom prst="rect">
            <a:avLst/>
          </a:prstGeom>
        </p:spPr>
      </p:pic>
      <p:pic>
        <p:nvPicPr>
          <p:cNvPr id="708" name="图形 707"/>
          <p:cNvPicPr>
            <a:picLocks noChangeAspect="1"/>
          </p:cNvPicPr>
          <p:nvPr/>
        </p:nvPicPr>
        <p:blipFill>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765525" y="2310851"/>
            <a:ext cx="360000" cy="360000"/>
          </a:xfrm>
          <a:prstGeom prst="rect">
            <a:avLst/>
          </a:prstGeom>
        </p:spPr>
      </p:pic>
      <p:pic>
        <p:nvPicPr>
          <p:cNvPr id="710" name="图形 709"/>
          <p:cNvPicPr>
            <a:picLocks noChangeAspect="1"/>
          </p:cNvPicPr>
          <p:nvPr/>
        </p:nvPicPr>
        <p:blipFill>
          <a:blip r:embed="rId55">
            <a:extLst>
              <a:ext uri="{28A0092B-C50C-407E-A947-70E740481C1C}">
                <a14:useLocalDpi xmlns:a14="http://schemas.microsoft.com/office/drawing/2010/main" val="0"/>
              </a:ext>
              <a:ext uri="{96DAC541-7B7A-43D3-8B79-37D633B846F1}">
                <asvg:svgBlip xmlns:asvg="http://schemas.microsoft.com/office/drawing/2016/SVG/main" r:embed="rId56"/>
              </a:ext>
            </a:extLst>
          </a:blip>
          <a:stretch>
            <a:fillRect/>
          </a:stretch>
        </p:blipFill>
        <p:spPr>
          <a:xfrm>
            <a:off x="6912259" y="3330078"/>
            <a:ext cx="360000" cy="360000"/>
          </a:xfrm>
          <a:prstGeom prst="rect">
            <a:avLst/>
          </a:prstGeom>
        </p:spPr>
      </p:pic>
      <p:pic>
        <p:nvPicPr>
          <p:cNvPr id="712" name="图形 711"/>
          <p:cNvPicPr>
            <a:picLocks noChangeAspect="1"/>
          </p:cNvPicPr>
          <p:nvPr/>
        </p:nvPicPr>
        <p:blipFill>
          <a:blip r:embed="rId57">
            <a:extLst>
              <a:ext uri="{28A0092B-C50C-407E-A947-70E740481C1C}">
                <a14:useLocalDpi xmlns:a14="http://schemas.microsoft.com/office/drawing/2010/main" val="0"/>
              </a:ext>
              <a:ext uri="{96DAC541-7B7A-43D3-8B79-37D633B846F1}">
                <asvg:svgBlip xmlns:asvg="http://schemas.microsoft.com/office/drawing/2016/SVG/main" r:embed="rId58"/>
              </a:ext>
            </a:extLst>
          </a:blip>
          <a:stretch>
            <a:fillRect/>
          </a:stretch>
        </p:blipFill>
        <p:spPr>
          <a:xfrm>
            <a:off x="4863348" y="4349305"/>
            <a:ext cx="360000" cy="360000"/>
          </a:xfrm>
          <a:prstGeom prst="rect">
            <a:avLst/>
          </a:prstGeom>
        </p:spPr>
      </p:pic>
    </p:spTree>
    <p:custDataLst>
      <p:tags r:id="rId59"/>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文本框 645"/>
          <p:cNvSpPr txBox="1"/>
          <p:nvPr/>
        </p:nvSpPr>
        <p:spPr>
          <a:xfrm>
            <a:off x="5388610" y="428538"/>
            <a:ext cx="1402080" cy="460375"/>
          </a:xfrm>
          <a:prstGeom prst="rect">
            <a:avLst/>
          </a:prstGeom>
          <a:noFill/>
        </p:spPr>
        <p:txBody>
          <a:bodyPr wrap="none" rtlCol="0">
            <a:spAutoFit/>
          </a:bodyPr>
          <a:lstStyle/>
          <a:p>
            <a:pPr algn="ctr"/>
            <a:r>
              <a:rPr lang="zh-CN" altLang="en-US" sz="2400" dirty="0">
                <a:latin typeface="+mj-ea"/>
                <a:ea typeface="+mj-ea"/>
              </a:rPr>
              <a:t>使用规范</a:t>
            </a:r>
            <a:endParaRPr lang="zh-CN" altLang="en-US" sz="2400" dirty="0">
              <a:latin typeface="+mj-ea"/>
              <a:ea typeface="+mj-ea"/>
            </a:endParaRPr>
          </a:p>
        </p:txBody>
      </p:sp>
      <p:cxnSp>
        <p:nvCxnSpPr>
          <p:cNvPr id="647" name="直接连接符 646"/>
          <p:cNvCxnSpPr/>
          <p:nvPr/>
        </p:nvCxnSpPr>
        <p:spPr>
          <a:xfrm>
            <a:off x="71989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a:off x="6604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a:off x="660400" y="6235700"/>
            <a:ext cx="10858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矩形: 圆角 34"/>
          <p:cNvSpPr/>
          <p:nvPr>
            <p:custDataLst>
              <p:tags r:id="rId1"/>
            </p:custDataLst>
          </p:nvPr>
        </p:nvSpPr>
        <p:spPr>
          <a:xfrm>
            <a:off x="1208702" y="4652054"/>
            <a:ext cx="2848948" cy="809625"/>
          </a:xfrm>
          <a:prstGeom prst="roundRect">
            <a:avLst>
              <a:gd name="adj" fmla="val 8089"/>
            </a:avLst>
          </a:prstGeom>
          <a:solidFill>
            <a:srgbClr val="033C7E"/>
          </a:solidFill>
          <a:ln>
            <a:solidFill>
              <a:srgbClr val="004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2" name="文本框 1"/>
          <p:cNvSpPr txBox="1"/>
          <p:nvPr>
            <p:custDataLst>
              <p:tags r:id="rId2"/>
            </p:custDataLst>
          </p:nvPr>
        </p:nvSpPr>
        <p:spPr>
          <a:xfrm>
            <a:off x="1323975" y="4737735"/>
            <a:ext cx="2733040" cy="296545"/>
          </a:xfrm>
          <a:prstGeom prst="rect">
            <a:avLst/>
          </a:prstGeom>
          <a:noFill/>
        </p:spPr>
        <p:txBody>
          <a:bodyPr wrap="square" lIns="0" tIns="0" rIns="0" bIns="0" rtlCol="0">
            <a:noAutofit/>
          </a:bodyPr>
          <a:lstStyle/>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600" dirty="0">
                <a:solidFill>
                  <a:schemeClr val="bg1"/>
                </a:solidFill>
                <a:latin typeface="微软雅黑" panose="020B0503020204020204" charset="-122"/>
                <a:ea typeface="微软雅黑" panose="020B0503020204020204" charset="-122"/>
              </a:rPr>
              <a:t>#003d83</a:t>
            </a:r>
            <a:endParaRPr lang="en-US" altLang="zh-CN" sz="1600" dirty="0">
              <a:solidFill>
                <a:schemeClr val="bg1"/>
              </a:solidFill>
              <a:latin typeface="微软雅黑" panose="020B0503020204020204" charset="-122"/>
              <a:ea typeface="微软雅黑" panose="020B0503020204020204" charset="-122"/>
            </a:endParaRPr>
          </a:p>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500" dirty="0">
                <a:solidFill>
                  <a:schemeClr val="bg1"/>
                </a:solidFill>
                <a:latin typeface="微软雅黑" panose="020B0503020204020204" charset="-122"/>
                <a:ea typeface="微软雅黑" panose="020B0503020204020204" charset="-122"/>
              </a:rPr>
              <a:t>C100 M80 Y15 K10</a:t>
            </a:r>
            <a:endParaRPr lang="en-US" altLang="zh-CN" sz="1500" dirty="0">
              <a:solidFill>
                <a:schemeClr val="bg1"/>
              </a:solidFill>
              <a:latin typeface="微软雅黑" panose="020B0503020204020204" charset="-122"/>
              <a:ea typeface="微软雅黑" panose="020B0503020204020204" charset="-122"/>
            </a:endParaRPr>
          </a:p>
        </p:txBody>
      </p:sp>
      <p:sp>
        <p:nvSpPr>
          <p:cNvPr id="3" name="矩形: 圆角 34"/>
          <p:cNvSpPr/>
          <p:nvPr>
            <p:custDataLst>
              <p:tags r:id="rId3"/>
            </p:custDataLst>
          </p:nvPr>
        </p:nvSpPr>
        <p:spPr>
          <a:xfrm>
            <a:off x="4317027" y="4652689"/>
            <a:ext cx="2848948" cy="809625"/>
          </a:xfrm>
          <a:prstGeom prst="roundRect">
            <a:avLst>
              <a:gd name="adj" fmla="val 8089"/>
            </a:avLst>
          </a:prstGeom>
          <a:solidFill>
            <a:srgbClr val="982022"/>
          </a:solidFill>
          <a:ln>
            <a:solidFill>
              <a:srgbClr val="9C2A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5" name="文本框 4"/>
          <p:cNvSpPr txBox="1"/>
          <p:nvPr>
            <p:custDataLst>
              <p:tags r:id="rId4"/>
            </p:custDataLst>
          </p:nvPr>
        </p:nvSpPr>
        <p:spPr>
          <a:xfrm>
            <a:off x="4432935" y="4737735"/>
            <a:ext cx="2733040" cy="296545"/>
          </a:xfrm>
          <a:prstGeom prst="rect">
            <a:avLst/>
          </a:prstGeom>
          <a:noFill/>
        </p:spPr>
        <p:txBody>
          <a:bodyPr wrap="square" lIns="0" tIns="0" rIns="0" bIns="0" rtlCol="0">
            <a:noAutofit/>
          </a:bodyPr>
          <a:lstStyle/>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600" dirty="0">
                <a:solidFill>
                  <a:schemeClr val="bg1"/>
                </a:solidFill>
                <a:latin typeface="微软雅黑" panose="020B0503020204020204" charset="-122"/>
                <a:ea typeface="微软雅黑" panose="020B0503020204020204" charset="-122"/>
              </a:rPr>
              <a:t>#</a:t>
            </a:r>
            <a:r>
              <a:rPr lang="en-US" altLang="zh-CN" sz="1600" dirty="0">
                <a:solidFill>
                  <a:schemeClr val="bg1"/>
                </a:solidFill>
                <a:latin typeface="微软雅黑" panose="020B0503020204020204" charset="-122"/>
                <a:ea typeface="微软雅黑" panose="020B0503020204020204" charset="-122"/>
                <a:sym typeface="+mn-ea"/>
              </a:rPr>
              <a:t>982022</a:t>
            </a:r>
            <a:endParaRPr lang="en-US" altLang="zh-CN" sz="1600" dirty="0">
              <a:solidFill>
                <a:schemeClr val="bg1"/>
              </a:solidFill>
              <a:latin typeface="微软雅黑" panose="020B0503020204020204" charset="-122"/>
              <a:ea typeface="微软雅黑" panose="020B0503020204020204" charset="-122"/>
            </a:endParaRPr>
          </a:p>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500" dirty="0">
                <a:solidFill>
                  <a:schemeClr val="bg1"/>
                </a:solidFill>
                <a:latin typeface="微软雅黑" panose="020B0503020204020204" charset="-122"/>
                <a:ea typeface="微软雅黑" panose="020B0503020204020204" charset="-122"/>
                <a:sym typeface="+mn-ea"/>
              </a:rPr>
              <a:t>C45 M99 Y100 K14</a:t>
            </a:r>
            <a:endParaRPr lang="en-US" altLang="zh-CN" sz="1500" dirty="0">
              <a:solidFill>
                <a:schemeClr val="bg1"/>
              </a:solidFill>
              <a:latin typeface="微软雅黑" panose="020B0503020204020204" charset="-122"/>
              <a:ea typeface="微软雅黑" panose="020B0503020204020204" charset="-122"/>
            </a:endParaRPr>
          </a:p>
        </p:txBody>
      </p:sp>
      <p:sp>
        <p:nvSpPr>
          <p:cNvPr id="6" name="文本框 5"/>
          <p:cNvSpPr txBox="1"/>
          <p:nvPr>
            <p:custDataLst>
              <p:tags r:id="rId5"/>
            </p:custDataLst>
          </p:nvPr>
        </p:nvSpPr>
        <p:spPr>
          <a:xfrm>
            <a:off x="1472534" y="2285702"/>
            <a:ext cx="2762250"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中文字体</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 name="文本框 8"/>
          <p:cNvSpPr txBox="1"/>
          <p:nvPr>
            <p:custDataLst>
              <p:tags r:id="rId6"/>
            </p:custDataLst>
          </p:nvPr>
        </p:nvSpPr>
        <p:spPr>
          <a:xfrm>
            <a:off x="3268980" y="2286000"/>
            <a:ext cx="1297305"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solidFill>
                  <a:prstClr val="black"/>
                </a:solidFill>
                <a:latin typeface="思源黑体 CN Regular" panose="020B0500000000000000" charset="-122"/>
                <a:ea typeface="思源黑体 CN Regular" panose="020B0500000000000000" charset="-122"/>
              </a:rPr>
              <a:t>思源黑体</a:t>
            </a:r>
            <a:endParaRPr lang="zh-CN" altLang="en-US" sz="2000" dirty="0">
              <a:solidFill>
                <a:prstClr val="black"/>
              </a:solidFill>
              <a:latin typeface="思源黑体 CN Regular" panose="020B0500000000000000" charset="-122"/>
              <a:ea typeface="思源黑体 CN Regular" panose="020B0500000000000000" charset="-122"/>
            </a:endParaRPr>
          </a:p>
        </p:txBody>
      </p:sp>
      <p:sp>
        <p:nvSpPr>
          <p:cNvPr id="12" name="文本框 11"/>
          <p:cNvSpPr txBox="1"/>
          <p:nvPr>
            <p:custDataLst>
              <p:tags r:id="rId7"/>
            </p:custDataLst>
          </p:nvPr>
        </p:nvSpPr>
        <p:spPr>
          <a:xfrm>
            <a:off x="1472534" y="3257921"/>
            <a:ext cx="2762250"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字号规范</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 name="文本框 12"/>
          <p:cNvSpPr txBox="1"/>
          <p:nvPr>
            <p:custDataLst>
              <p:tags r:id="rId8"/>
            </p:custDataLst>
          </p:nvPr>
        </p:nvSpPr>
        <p:spPr>
          <a:xfrm>
            <a:off x="2959303"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封面标题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4" name="文本框 13"/>
          <p:cNvSpPr txBox="1"/>
          <p:nvPr>
            <p:custDataLst>
              <p:tags r:id="rId9"/>
            </p:custDataLst>
          </p:nvPr>
        </p:nvSpPr>
        <p:spPr>
          <a:xfrm>
            <a:off x="2649294" y="2818596"/>
            <a:ext cx="2253673" cy="6769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44px</a:t>
            </a:r>
            <a:endParaRPr kumimoji="0" lang="zh-CN" altLang="en-US" sz="4400" b="0" i="0" u="none" strike="noStrike" kern="1200" cap="none" spc="0" normalizeH="0" baseline="0" noProof="0" dirty="0">
              <a:ln>
                <a:noFill/>
              </a:ln>
              <a:solidFill>
                <a:prstClr val="black"/>
              </a:solidFill>
              <a:effectLst/>
              <a:uLnTx/>
              <a:uFillTx/>
              <a:ea typeface="思源宋体 CN Heavy" panose="02020900000000000000" charset="-122"/>
              <a:cs typeface="Segoe UI" panose="020B0502040204020203" pitchFamily="34" charset="0"/>
            </a:endParaRPr>
          </a:p>
        </p:txBody>
      </p:sp>
      <p:sp>
        <p:nvSpPr>
          <p:cNvPr id="15" name="文本框 14"/>
          <p:cNvSpPr txBox="1"/>
          <p:nvPr>
            <p:custDataLst>
              <p:tags r:id="rId10"/>
            </p:custDataLst>
          </p:nvPr>
        </p:nvSpPr>
        <p:spPr>
          <a:xfrm>
            <a:off x="7734294" y="3168361"/>
            <a:ext cx="912237" cy="36893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24px</a:t>
            </a:r>
            <a:endParaRPr kumimoji="0" lang="en-US" altLang="zh-CN" sz="24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endParaRPr>
          </a:p>
        </p:txBody>
      </p:sp>
      <p:sp>
        <p:nvSpPr>
          <p:cNvPr id="16" name="文本框 15"/>
          <p:cNvSpPr txBox="1"/>
          <p:nvPr>
            <p:custDataLst>
              <p:tags r:id="rId11"/>
            </p:custDataLst>
          </p:nvPr>
        </p:nvSpPr>
        <p:spPr>
          <a:xfrm>
            <a:off x="6139767"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页标题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7" name="文本框 16"/>
          <p:cNvSpPr txBox="1"/>
          <p:nvPr>
            <p:custDataLst>
              <p:tags r:id="rId12"/>
            </p:custDataLst>
          </p:nvPr>
        </p:nvSpPr>
        <p:spPr>
          <a:xfrm>
            <a:off x="7485345" y="3686383"/>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小标题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8" name="文本框 17"/>
          <p:cNvSpPr txBox="1"/>
          <p:nvPr>
            <p:custDataLst>
              <p:tags r:id="rId13"/>
            </p:custDataLst>
          </p:nvPr>
        </p:nvSpPr>
        <p:spPr>
          <a:xfrm>
            <a:off x="8590286"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正文</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9" name="文本框 18"/>
          <p:cNvSpPr txBox="1"/>
          <p:nvPr>
            <p:custDataLst>
              <p:tags r:id="rId14"/>
            </p:custDataLst>
          </p:nvPr>
        </p:nvSpPr>
        <p:spPr>
          <a:xfrm>
            <a:off x="8973820" y="3239135"/>
            <a:ext cx="552450" cy="23749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18px</a:t>
            </a:r>
            <a:endParaRPr kumimoji="0" lang="en-US" altLang="zh-CN"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endParaRPr>
          </a:p>
        </p:txBody>
      </p:sp>
      <p:sp>
        <p:nvSpPr>
          <p:cNvPr id="20" name="文本框 19"/>
          <p:cNvSpPr txBox="1"/>
          <p:nvPr>
            <p:custDataLst>
              <p:tags r:id="rId15"/>
            </p:custDataLst>
          </p:nvPr>
        </p:nvSpPr>
        <p:spPr>
          <a:xfrm>
            <a:off x="6139767" y="3071607"/>
            <a:ext cx="1410134" cy="4305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28px</a:t>
            </a:r>
            <a:endParaRPr kumimoji="0" lang="zh-CN" altLang="en-US" sz="2800" b="0" i="0" u="none" strike="noStrike" kern="1200" cap="none" spc="0" normalizeH="0" baseline="0" noProof="0" dirty="0">
              <a:ln>
                <a:noFill/>
              </a:ln>
              <a:solidFill>
                <a:prstClr val="black"/>
              </a:solidFill>
              <a:effectLst/>
              <a:uLnTx/>
              <a:uFillTx/>
              <a:ea typeface="思源宋体 CN Heavy" panose="02020900000000000000" charset="-122"/>
              <a:cs typeface="Segoe UI" panose="020B0502040204020203" pitchFamily="34" charset="0"/>
            </a:endParaRPr>
          </a:p>
        </p:txBody>
      </p:sp>
      <p:sp>
        <p:nvSpPr>
          <p:cNvPr id="22" name="文本框 21"/>
          <p:cNvSpPr txBox="1"/>
          <p:nvPr>
            <p:custDataLst>
              <p:tags r:id="rId16"/>
            </p:custDataLst>
          </p:nvPr>
        </p:nvSpPr>
        <p:spPr>
          <a:xfrm>
            <a:off x="4729633"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章节标题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23" name="文本框 22"/>
          <p:cNvSpPr txBox="1"/>
          <p:nvPr>
            <p:custDataLst>
              <p:tags r:id="rId17"/>
            </p:custDataLst>
          </p:nvPr>
        </p:nvSpPr>
        <p:spPr>
          <a:xfrm>
            <a:off x="4729633" y="2992689"/>
            <a:ext cx="1410134" cy="49212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36px</a:t>
            </a:r>
            <a:endParaRPr kumimoji="0" lang="zh-CN" altLang="en-US" sz="3200" b="0" i="0" u="none" strike="noStrike" kern="1200" cap="none" spc="0" normalizeH="0" baseline="0" noProof="0" dirty="0">
              <a:ln>
                <a:noFill/>
              </a:ln>
              <a:solidFill>
                <a:prstClr val="black"/>
              </a:solidFill>
              <a:effectLst/>
              <a:uLnTx/>
              <a:uFillTx/>
              <a:ea typeface="思源宋体 CN Heavy" panose="02020900000000000000" charset="-122"/>
              <a:cs typeface="Segoe UI" panose="020B0502040204020203" pitchFamily="34" charset="0"/>
            </a:endParaRPr>
          </a:p>
        </p:txBody>
      </p:sp>
      <p:sp>
        <p:nvSpPr>
          <p:cNvPr id="24" name="矩形 23"/>
          <p:cNvSpPr/>
          <p:nvPr>
            <p:custDataLst>
              <p:tags r:id="rId18"/>
            </p:custDataLst>
          </p:nvPr>
        </p:nvSpPr>
        <p:spPr>
          <a:xfrm>
            <a:off x="1271494" y="2372289"/>
            <a:ext cx="134602" cy="134602"/>
          </a:xfrm>
          <a:prstGeom prst="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19"/>
            </p:custDataLst>
          </p:nvPr>
        </p:nvSpPr>
        <p:spPr>
          <a:xfrm>
            <a:off x="1271494" y="3366292"/>
            <a:ext cx="134602" cy="134602"/>
          </a:xfrm>
          <a:prstGeom prst="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custDataLst>
              <p:tags r:id="rId20"/>
            </p:custDataLst>
          </p:nvPr>
        </p:nvSpPr>
        <p:spPr>
          <a:xfrm>
            <a:off x="9942830" y="3300730"/>
            <a:ext cx="552450" cy="23749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12px</a:t>
            </a:r>
            <a:endParaRPr kumimoji="0" lang="en-US" altLang="zh-CN" sz="12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endParaRPr>
          </a:p>
        </p:txBody>
      </p:sp>
      <p:sp>
        <p:nvSpPr>
          <p:cNvPr id="29" name="文本框 28"/>
          <p:cNvSpPr txBox="1"/>
          <p:nvPr>
            <p:custDataLst>
              <p:tags r:id="rId21"/>
            </p:custDataLst>
          </p:nvPr>
        </p:nvSpPr>
        <p:spPr>
          <a:xfrm>
            <a:off x="9526276"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注释</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30" name="文本框 29"/>
          <p:cNvSpPr txBox="1"/>
          <p:nvPr>
            <p:custDataLst>
              <p:tags r:id="rId22"/>
            </p:custDataLst>
          </p:nvPr>
        </p:nvSpPr>
        <p:spPr>
          <a:xfrm>
            <a:off x="1472534" y="1417022"/>
            <a:ext cx="2762250"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英文字体</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矩形 32"/>
          <p:cNvSpPr/>
          <p:nvPr>
            <p:custDataLst>
              <p:tags r:id="rId23"/>
            </p:custDataLst>
          </p:nvPr>
        </p:nvSpPr>
        <p:spPr>
          <a:xfrm>
            <a:off x="1271494" y="1503609"/>
            <a:ext cx="134602" cy="134602"/>
          </a:xfrm>
          <a:prstGeom prst="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24"/>
            </p:custDataLst>
          </p:nvPr>
        </p:nvSpPr>
        <p:spPr>
          <a:xfrm>
            <a:off x="3268980" y="1417320"/>
            <a:ext cx="2545715"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mj-ea"/>
                <a:ea typeface="+mj-ea"/>
              </a:rPr>
              <a:t>Times new roman</a:t>
            </a:r>
            <a:endParaRPr lang="en-US" altLang="zh-CN" sz="2000" dirty="0">
              <a:solidFill>
                <a:prstClr val="black"/>
              </a:solidFill>
              <a:latin typeface="+mj-ea"/>
              <a:ea typeface="+mj-ea"/>
            </a:endParaRPr>
          </a:p>
        </p:txBody>
      </p:sp>
    </p:spTree>
    <p:custDataLst>
      <p:tags r:id="rId25"/>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0.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5.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6.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7.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8.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9.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0.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1.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2.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3.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4.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5.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6.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7.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8.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9.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0.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1.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2.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3.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4.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5.xml><?xml version="1.0" encoding="utf-8"?>
<p:tagLst xmlns:p="http://schemas.openxmlformats.org/presentationml/2006/main">
  <p:tag name="KSO_WM_BEAUTIFY_FLAG" val="#wm#"/>
  <p:tag name="KSO_WM_TEMPLATE_CATEGORY" val="custom"/>
  <p:tag name="KSO_WM_TEMPLATE_INDEX" val="20205081"/>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DIAGRAM_VIRTUALLY_FRAME" val="{&quot;height&quot;:420.75,&quot;left&quot;:464.30023622047247,&quot;top&quot;:77.75,&quot;width&quot;:421.8497637795275}"/>
</p:tagLst>
</file>

<file path=ppt/tags/tag74.xml><?xml version="1.0" encoding="utf-8"?>
<p:tagLst xmlns:p="http://schemas.openxmlformats.org/presentationml/2006/main">
  <p:tag name="KSO_WM_DIAGRAM_VIRTUALLY_FRAME" val="{&quot;height&quot;:420.75,&quot;left&quot;:464.30023622047247,&quot;top&quot;:77.75,&quot;width&quot;:421.8497637795275}"/>
</p:tagLst>
</file>

<file path=ppt/tags/tag75.xml><?xml version="1.0" encoding="utf-8"?>
<p:tagLst xmlns:p="http://schemas.openxmlformats.org/presentationml/2006/main">
  <p:tag name="KSO_WM_DIAGRAM_VIRTUALLY_FRAME" val="{&quot;height&quot;:420.75,&quot;left&quot;:464.30023622047247,&quot;top&quot;:77.75,&quot;width&quot;:421.8497637795275}"/>
</p:tagLst>
</file>

<file path=ppt/tags/tag76.xml><?xml version="1.0" encoding="utf-8"?>
<p:tagLst xmlns:p="http://schemas.openxmlformats.org/presentationml/2006/main">
  <p:tag name="KSO_WM_DIAGRAM_VIRTUALLY_FRAME" val="{&quot;height&quot;:420.75,&quot;left&quot;:464.30023622047247,&quot;top&quot;:77.75,&quot;width&quot;:421.8497637795275}"/>
</p:tagLst>
</file>

<file path=ppt/tags/tag77.xml><?xml version="1.0" encoding="utf-8"?>
<p:tagLst xmlns:p="http://schemas.openxmlformats.org/presentationml/2006/main">
  <p:tag name="KSO_WM_DIAGRAM_VIRTUALLY_FRAME" val="{&quot;height&quot;:420.75,&quot;left&quot;:464.30023622047247,&quot;top&quot;:77.75,&quot;width&quot;:421.8497637795275}"/>
</p:tagLst>
</file>

<file path=ppt/tags/tag78.xml><?xml version="1.0" encoding="utf-8"?>
<p:tagLst xmlns:p="http://schemas.openxmlformats.org/presentationml/2006/main">
  <p:tag name="KSO_WM_DIAGRAM_VIRTUALLY_FRAME" val="{&quot;height&quot;:420.75,&quot;left&quot;:464.30023622047247,&quot;top&quot;:77.75,&quot;width&quot;:421.8497637795275}"/>
</p:tagLst>
</file>

<file path=ppt/tags/tag79.xml><?xml version="1.0" encoding="utf-8"?>
<p:tagLst xmlns:p="http://schemas.openxmlformats.org/presentationml/2006/main">
  <p:tag name="KSO_WM_DIAGRAM_VIRTUALLY_FRAME" val="{&quot;height&quot;:420.75,&quot;left&quot;:464.30023622047247,&quot;top&quot;:77.75,&quot;width&quot;:421.8497637795275}"/>
</p:tagLst>
</file>

<file path=ppt/tags/tag80.xml><?xml version="1.0" encoding="utf-8"?>
<p:tagLst xmlns:p="http://schemas.openxmlformats.org/presentationml/2006/main">
  <p:tag name="KSO_WM_DIAGRAM_VIRTUALLY_FRAME" val="{&quot;height&quot;:420.75,&quot;left&quot;:464.30023622047247,&quot;top&quot;:77.75,&quot;width&quot;:421.8497637795275}"/>
</p:tagLst>
</file>

<file path=ppt/tags/tag81.xml><?xml version="1.0" encoding="utf-8"?>
<p:tagLst xmlns:p="http://schemas.openxmlformats.org/presentationml/2006/main">
  <p:tag name="KSO_WM_DIAGRAM_VIRTUALLY_FRAME" val="{&quot;height&quot;:420.75,&quot;left&quot;:464.30023622047247,&quot;top&quot;:77.75,&quot;width&quot;:421.8497637795275}"/>
</p:tagLst>
</file>

<file path=ppt/tags/tag82.xml><?xml version="1.0" encoding="utf-8"?>
<p:tagLst xmlns:p="http://schemas.openxmlformats.org/presentationml/2006/main">
  <p:tag name="KSO_WM_DIAGRAM_VIRTUALLY_FRAME" val="{&quot;height&quot;:420.75,&quot;left&quot;:464.30023622047247,&quot;top&quot;:77.75,&quot;width&quot;:421.8497637795275}"/>
</p:tagLst>
</file>

<file path=ppt/tags/tag83.xml><?xml version="1.0" encoding="utf-8"?>
<p:tagLst xmlns:p="http://schemas.openxmlformats.org/presentationml/2006/main">
  <p:tag name="KSO_WM_DIAGRAM_VIRTUALLY_FRAME" val="{&quot;height&quot;:420.75,&quot;left&quot;:464.30023622047247,&quot;top&quot;:77.75,&quot;width&quot;:421.8497637795275}"/>
</p:tagLst>
</file>

<file path=ppt/tags/tag84.xml><?xml version="1.0" encoding="utf-8"?>
<p:tagLst xmlns:p="http://schemas.openxmlformats.org/presentationml/2006/main">
  <p:tag name="KSO_WM_DIAGRAM_VIRTUALLY_FRAME" val="{&quot;height&quot;:420.75,&quot;left&quot;:464.30023622047247,&quot;top&quot;:77.75,&quot;width&quot;:421.8497637795275}"/>
</p:tagLst>
</file>

<file path=ppt/tags/tag85.xml><?xml version="1.0" encoding="utf-8"?>
<p:tagLst xmlns:p="http://schemas.openxmlformats.org/presentationml/2006/main">
  <p:tag name="KSO_WM_DIAGRAM_VIRTUALLY_FRAME" val="{&quot;height&quot;:420.75,&quot;left&quot;:464.30023622047247,&quot;top&quot;:77.75,&quot;width&quot;:421.8497637795275}"/>
</p:tagLst>
</file>

<file path=ppt/tags/tag86.xml><?xml version="1.0" encoding="utf-8"?>
<p:tagLst xmlns:p="http://schemas.openxmlformats.org/presentationml/2006/main">
  <p:tag name="KSO_WM_DIAGRAM_VIRTUALLY_FRAME" val="{&quot;height&quot;:420.75,&quot;left&quot;:464.30023622047247,&quot;top&quot;:77.75,&quot;width&quot;:421.8497637795275}"/>
</p:tagLst>
</file>

<file path=ppt/tags/tag87.xml><?xml version="1.0" encoding="utf-8"?>
<p:tagLst xmlns:p="http://schemas.openxmlformats.org/presentationml/2006/main">
  <p:tag name="KSO_WM_DIAGRAM_VIRTUALLY_FRAME" val="{&quot;height&quot;:420.75,&quot;left&quot;:464.30023622047247,&quot;top&quot;:77.75,&quot;width&quot;:421.8497637795275}"/>
</p:tagLst>
</file>

<file path=ppt/tags/tag88.xml><?xml version="1.0" encoding="utf-8"?>
<p:tagLst xmlns:p="http://schemas.openxmlformats.org/presentationml/2006/main">
  <p:tag name="KSO_WM_DIAGRAM_VIRTUALLY_FRAME" val="{&quot;height&quot;:420.75,&quot;left&quot;:464.30023622047247,&quot;top&quot;:77.75,&quot;width&quot;:421.8497637795275}"/>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p="http://schemas.openxmlformats.org/presentationml/2006/main">
  <p:tag name="KSO_WM_DIAGRAM_VIRTUALLY_FRAME" val="{&quot;height&quot;:386.8211895605399,&quot;left&quot;:63.15,&quot;top&quot;:115.3888954471881,&quot;width&quot;:307}"/>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1"/>
  <p:tag name="KSO_WM_UNIT_ID" val="diagram20219466_1*l_h_i*407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3"/>
  <p:tag name="KSO_WM_UNIT_ID" val="diagram20219466_1*l_h_i*407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97.xml><?xml version="1.0" encoding="utf-8"?>
<p:tagLst xmlns:p="http://schemas.openxmlformats.org/presentationml/2006/main">
  <p:tag name="KSO_WM_DIAGRAM_VIRTUALLY_FRAME" val="{&quot;height&quot;:420.75,&quot;left&quot;:464.30023622047247,&quot;top&quot;:77.75000000000001,&quot;width&quot;:421.8497637795275}"/>
</p:tagLst>
</file>

<file path=ppt/tags/tag98.xml><?xml version="1.0" encoding="utf-8"?>
<p:tagLst xmlns:p="http://schemas.openxmlformats.org/presentationml/2006/main">
  <p:tag name="KSO_WM_DIAGRAM_VIRTUALLY_FRAME" val="{&quot;height&quot;:420.75,&quot;left&quot;:464.30023622047247,&quot;top&quot;:77.75000000000001,&quot;width&quot;:421.8497637795275}"/>
</p:tagLst>
</file>

<file path=ppt/tags/tag99.xml><?xml version="1.0" encoding="utf-8"?>
<p:tagLst xmlns:p="http://schemas.openxmlformats.org/presentationml/2006/main">
  <p:tag name="KSO_WM_DIAGRAM_VIRTUALLY_FRAME" val="{&quot;height&quot;:386.8211895605399,&quot;left&quot;:63.15,&quot;top&quot;:115.3888954471881,&quot;width&quot;:307}"/>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1"/>
  <p:tag name="KSO_WM_UNIT_ID" val="diagram20219466_1*l_h_i*407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3"/>
  <p:tag name="KSO_WM_UNIT_ID" val="diagram20219466_1*l_h_i*407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2.xml><?xml version="1.0" encoding="utf-8"?>
<p:tagLst xmlns:p="http://schemas.openxmlformats.org/presentationml/2006/main">
  <p:tag name="KSO_WM_DIAGRAM_VIRTUALLY_FRAME" val="{&quot;height&quot;:420.75,&quot;left&quot;:464.30023622047247,&quot;top&quot;:77.75000000000001,&quot;width&quot;:421.8497637795275}"/>
</p:tagLst>
</file>

<file path=ppt/tags/tag103.xml><?xml version="1.0" encoding="utf-8"?>
<p:tagLst xmlns:p="http://schemas.openxmlformats.org/presentationml/2006/main">
  <p:tag name="KSO_WM_DIAGRAM_VIRTUALLY_FRAME" val="{&quot;height&quot;:420.75,&quot;left&quot;:464.30023622047247,&quot;top&quot;:77.75000000000001,&quot;width&quot;:421.8497637795275}"/>
</p:tagLst>
</file>

<file path=ppt/tags/tag104.xml><?xml version="1.0" encoding="utf-8"?>
<p:tagLst xmlns:p="http://schemas.openxmlformats.org/presentationml/2006/main">
  <p:tag name="KSO_WM_DIAGRAM_VIRTUALLY_FRAME" val="{&quot;height&quot;:386.8211895605399,&quot;left&quot;:63.15,&quot;top&quot;:115.3888954471881,&quot;width&quot;:307}"/>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1"/>
  <p:tag name="KSO_WM_UNIT_ID" val="diagram20219466_1*l_h_i*407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3"/>
  <p:tag name="KSO_WM_UNIT_ID" val="diagram20219466_1*l_h_i*407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7.xml><?xml version="1.0" encoding="utf-8"?>
<p:tagLst xmlns:p="http://schemas.openxmlformats.org/presentationml/2006/main">
  <p:tag name="KSO_WM_DIAGRAM_VIRTUALLY_FRAME" val="{&quot;height&quot;:420.75,&quot;left&quot;:464.30023622047247,&quot;top&quot;:77.75000000000001,&quot;width&quot;:421.8497637795275}"/>
</p:tagLst>
</file>

<file path=ppt/tags/tag108.xml><?xml version="1.0" encoding="utf-8"?>
<p:tagLst xmlns:p="http://schemas.openxmlformats.org/presentationml/2006/main">
  <p:tag name="KSO_WM_DIAGRAM_VIRTUALLY_FRAME" val="{&quot;height&quot;:420.75,&quot;left&quot;:464.30023622047247,&quot;top&quot;:77.75000000000001,&quot;width&quot;:421.8497637795275}"/>
</p:tagLst>
</file>

<file path=ppt/tags/tag109.xml><?xml version="1.0" encoding="utf-8"?>
<p:tagLst xmlns:p="http://schemas.openxmlformats.org/presentationml/2006/main">
  <p:tag name="KSO_WM_DIAGRAM_VIRTUALLY_FRAME" val="{&quot;height&quot;:420.75,&quot;left&quot;:464.30023622047247,&quot;top&quot;:77.75000000000001,&quot;width&quot;:421.8497637795275}"/>
</p:tagLst>
</file>

<file path=ppt/tags/tag110.xml><?xml version="1.0" encoding="utf-8"?>
<p:tagLst xmlns:p="http://schemas.openxmlformats.org/presentationml/2006/main">
  <p:tag name="KSO_WM_DIAGRAM_VIRTUALLY_FRAME" val="{&quot;height&quot;:420.75,&quot;left&quot;:464.30023622047247,&quot;top&quot;:77.75000000000001,&quot;width&quot;:421.8497637795275}"/>
</p:tagLst>
</file>

<file path=ppt/tags/tag111.xml><?xml version="1.0" encoding="utf-8"?>
<p:tagLst xmlns:p="http://schemas.openxmlformats.org/presentationml/2006/main">
  <p:tag name="KSO_WM_DIAGRAM_VIRTUALLY_FRAME" val="{&quot;height&quot;:420.75,&quot;left&quot;:464.30023622047247,&quot;top&quot;:77.75000000000001,&quot;width&quot;:421.8497637795275}"/>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i*597_1_1"/>
  <p:tag name="KSO_WM_TEMPLATE_CATEGORY" val="diagram"/>
  <p:tag name="KSO_WM_TEMPLATE_INDEX" val="20231084"/>
  <p:tag name="KSO_WM_UNIT_LAYERLEVEL" val="1_1_1"/>
  <p:tag name="KSO_WM_TAG_VERSION" val="3.0"/>
  <p:tag name="KSO_WM_DIAGRAM_GROUP_CODE" val="n1-1"/>
  <p:tag name="KSO_WM_UNIT_TYPE" val="n_h_i"/>
  <p:tag name="KSO_WM_UNIT_INDEX" val="597_1_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8999999761581421,&quot;colorType&quot;:1,&quot;foreColorIndex&quot;:5,&quot;pos&quot;:0,&quot;transparency&quot;:0},{&quot;brightness&quot;:0.8999999761581421,&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a*597_1_1"/>
  <p:tag name="KSO_WM_TEMPLATE_CATEGORY" val="diagram"/>
  <p:tag name="KSO_WM_TEMPLATE_INDEX" val="20231084"/>
  <p:tag name="KSO_WM_UNIT_LAYERLEVEL" val="1_1_1"/>
  <p:tag name="KSO_WM_TAG_VERSION" val="3.0"/>
  <p:tag name="KSO_WM_BEAUTIFY_FLAG" val="#wm#"/>
  <p:tag name="KSO_WM_UNIT_ISCONTENTSTITLE" val="0"/>
  <p:tag name="KSO_WM_UNIT_ISNUMDGMTITLE" val="0"/>
  <p:tag name="KSO_WM_UNIT_NOCLEAR" val="0"/>
  <p:tag name="KSO_WM_UNIT_VALUE" val="25"/>
  <p:tag name="KSO_WM_DIAGRAM_GROUP_CODE" val="n1-1"/>
  <p:tag name="KSO_WM_UNIT_TYPE" val="n_h_a"/>
  <p:tag name="KSO_WM_UNIT_INDEX" val="597_1_1"/>
  <p:tag name="KSO_WM_DIAGRAM_VERSION" val="3"/>
  <p:tag name="KSO_WM_DIAGRAM_COLOR_TRICK" val="1"/>
  <p:tag name="KSO_WM_DIAGRAM_COLOR_TEXT_CAN_REMOVE" val="n"/>
  <p:tag name="KSO_WM_UNIT_PRESET_TEXT" val="单击此处添&#10;加项标题"/>
  <p:tag name="KSO_WM_UNI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DIAGRAM_VIRTUALLY_FRAME" val="{&quot;height&quot;:420.75,&quot;left&quot;:464.30023622047247,&quot;top&quot;:77.75000000000001,&quot;width&quot;:421.8497637795275}"/>
</p:tagLst>
</file>

<file path=ppt/tags/tag123.xml><?xml version="1.0" encoding="utf-8"?>
<p:tagLst xmlns:p="http://schemas.openxmlformats.org/presentationml/2006/main">
  <p:tag name="KSO_WM_DIAGRAM_VIRTUALLY_FRAME" val="{&quot;height&quot;:420.75,&quot;left&quot;:464.30023622047247,&quot;top&quot;:77.75000000000001,&quot;width&quot;:421.8497637795275}"/>
</p:tagLst>
</file>

<file path=ppt/tags/tag124.xml><?xml version="1.0" encoding="utf-8"?>
<p:tagLst xmlns:p="http://schemas.openxmlformats.org/presentationml/2006/main">
  <p:tag name="KSO_WM_DIAGRAM_VIRTUALLY_FRAME" val="{&quot;height&quot;:420.75,&quot;left&quot;:464.30023622047247,&quot;top&quot;:77.75000000000001,&quot;width&quot;:421.8497637795275}"/>
</p:tagLst>
</file>

<file path=ppt/tags/tag125.xml><?xml version="1.0" encoding="utf-8"?>
<p:tagLst xmlns:p="http://schemas.openxmlformats.org/presentationml/2006/main">
  <p:tag name="KSO_WM_DIAGRAM_VIRTUALLY_FRAME" val="{&quot;height&quot;:420.75,&quot;left&quot;:464.30023622047247,&quot;top&quot;:77.75000000000001,&quot;width&quot;:421.8497637795275}"/>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1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1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1_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1_1"/>
  <p:tag name="KSO_WM_TEMPLATE_CATEGORY" val="diagram"/>
  <p:tag name="KSO_WM_TEMPLATE_INDEX" val="20231084"/>
  <p:tag name="KSO_WM_UNIT_LAYERLEVEL" val="1_1_1_1"/>
  <p:tag name="KSO_WM_TAG_VERSION" val="3.0"/>
  <p:tag name="KSO_WM_UNIT_VALUE" val="52*52"/>
  <p:tag name="KSO_WM_DIAGRAM_GROUP_CODE" val="n1-1"/>
  <p:tag name="KSO_WM_UNIT_TYPE" val="n_h_h_x"/>
  <p:tag name="KSO_WM_UNIT_INDEX" val="597_2_1_1"/>
  <p:tag name="KSO_WM_DIAGRAM_VERSION" val="3"/>
  <p:tag name="KSO_WM_DIAGRAM_COLOR_TRICK" val="1"/>
  <p:tag name="KSO_WM_DIAGRAM_COLOR_TEXT_CAN_REMOVE" val="n"/>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14,&quot;pos&quot;:0,&quot;transparency&quot;:0},{&quot;brightness&quot;:0,&quot;colorType&quot;:1,&quot;foreColorIndex&quot;:14,&quot;pos&quot;:0.800000011920929,&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3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3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3_2"/>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3_1"/>
  <p:tag name="KSO_WM_TEMPLATE_CATEGORY" val="diagram"/>
  <p:tag name="KSO_WM_TEMPLATE_INDEX" val="20231084"/>
  <p:tag name="KSO_WM_UNIT_LAYERLEVEL" val="1_1_1_1"/>
  <p:tag name="KSO_WM_TAG_VERSION" val="3.0"/>
  <p:tag name="KSO_WM_UNIT_VALUE" val="50*48"/>
  <p:tag name="KSO_WM_DIAGRAM_GROUP_CODE" val="n1-1"/>
  <p:tag name="KSO_WM_UNIT_TYPE" val="n_h_h_x"/>
  <p:tag name="KSO_WM_UNIT_INDEX" val="597_2_3_1"/>
  <p:tag name="KSO_WM_DIAGRAM_VERSION" val="3"/>
  <p:tag name="KSO_WM_DIAGRAM_COLOR_TRICK" val="1"/>
  <p:tag name="KSO_WM_DIAGRAM_COLOR_TEXT_CAN_REMOVE" val="n"/>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14,&quot;pos&quot;:0,&quot;transparency&quot;:0},{&quot;brightness&quot;:0,&quot;colorType&quot;:1,&quot;foreColorIndex&quot;:14,&quot;pos&quot;:0.800000011920929,&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2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2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2_2"/>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2_1"/>
  <p:tag name="KSO_WM_TEMPLATE_CATEGORY" val="diagram"/>
  <p:tag name="KSO_WM_TEMPLATE_INDEX" val="20231084"/>
  <p:tag name="KSO_WM_UNIT_LAYERLEVEL" val="1_1_1_1"/>
  <p:tag name="KSO_WM_TAG_VERSION" val="3.0"/>
  <p:tag name="KSO_WM_UNIT_VALUE" val="48*46"/>
  <p:tag name="KSO_WM_DIAGRAM_GROUP_CODE" val="n1-1"/>
  <p:tag name="KSO_WM_UNIT_TYPE" val="n_h_h_x"/>
  <p:tag name="KSO_WM_UNIT_INDEX" val="597_2_2_1"/>
  <p:tag name="KSO_WM_DIAGRAM_VERSION" val="3"/>
  <p:tag name="KSO_WM_DIAGRAM_COLOR_TRICK" val="1"/>
  <p:tag name="KSO_WM_DIAGRAM_COLOR_TEXT_CAN_REMOVE" val="n"/>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2,&quot;pos&quot;:0,&quot;rgb&quot;:&quot;#ffffff&quot;,&quot;transparency&quot;:0},{&quot;brightness&quot;:0,&quot;colorType&quot;:2,&quot;pos&quot;:0.800000011920929,&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4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4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4_2"/>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4_1"/>
  <p:tag name="KSO_WM_TEMPLATE_CATEGORY" val="diagram"/>
  <p:tag name="KSO_WM_TEMPLATE_INDEX" val="20231084"/>
  <p:tag name="KSO_WM_UNIT_LAYERLEVEL" val="1_1_1_1"/>
  <p:tag name="KSO_WM_TAG_VERSION" val="3.0"/>
  <p:tag name="KSO_WM_UNIT_VALUE" val="48*47"/>
  <p:tag name="KSO_WM_DIAGRAM_GROUP_CODE" val="n1-1"/>
  <p:tag name="KSO_WM_UNIT_TYPE" val="n_h_h_x"/>
  <p:tag name="KSO_WM_UNIT_INDEX" val="597_2_4_1"/>
  <p:tag name="KSO_WM_DIAGRAM_VERSION" val="3"/>
  <p:tag name="KSO_WM_DIAGRAM_COLOR_TRICK" val="1"/>
  <p:tag name="KSO_WM_DIAGRAM_COLOR_TEXT_CAN_REMOVE" val="n"/>
  <p:tag name="KSO_WM_DIAGRAM_MAX_ITEMCNT" val="6"/>
  <p:tag name="KSO_WM_DIAGRAM_MIN_ITEMCNT" val="2"/>
  <p:tag name="KSO_WM_DIAGRAM_VIRTUALLY_FRAME" val="{&quot;height&quot;:328.1563421210252,&quot;left&quot;:31.713464566929133,&quot;top&quot;:86.45316752216459,&quot;width&quot;:859.3365354330708}"/>
  <p:tag name="KSO_WM_DIAGRAM_COLOR_MATCH_VALUE" val="{&quot;shape&quot;:{&quot;fill&quot;:{&quot;gradient&quot;:[{&quot;brightness&quot;:0,&quot;colorType&quot;:2,&quot;pos&quot;:0,&quot;rgb&quot;:&quot;#ffffff&quot;,&quot;transparency&quot;:0},{&quot;brightness&quot;:0,&quot;colorType&quot;:2,&quot;pos&quot;:0.800000011920929,&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3.xml><?xml version="1.0" encoding="utf-8"?>
<p:tagLst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144.xml><?xml version="1.0" encoding="utf-8"?>
<p:tagLst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3"/>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3"/>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3"/>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3"/>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1"/>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2"/>
  <p:tag name="KSO_WM_UNIT_LINE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341_1_1"/>
  <p:tag name="KSO_WM_UNIT_ID" val="diagram20231456_4*m_h_f*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单击此处输入你的项正文，请尽量言简意赅的阐述观点"/>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3"/>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1"/>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2"/>
  <p:tag name="KSO_WM_UNIT_LINE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341_1_1"/>
  <p:tag name="KSO_WM_UNIT_ID" val="diagram20231456_4*m_h_f*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单击此处输入你的项正文，请尽量言简意赅的阐述观点"/>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341_1_1"/>
  <p:tag name="KSO_WM_UNIT_ID" val="diagram20231456_4*m_h_f*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单击此处输入你的项正文，请尽量言简意赅的阐述观点"/>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341_1_1"/>
  <p:tag name="KSO_WM_UNIT_ID" val="diagram20231456_4*m_h_f*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单击此处输入你的项正文，请尽量言简意赅的阐述观点"/>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341_1_1"/>
  <p:tag name="KSO_WM_UNIT_ID" val="diagram20231456_4*m_h_f*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单击此处输入你的项正文，请尽量言简意赅的阐述观点"/>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1"/>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2"/>
  <p:tag name="KSO_WM_UNIT_LINE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1"/>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2"/>
  <p:tag name="KSO_WM_UNIT_LINE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1"/>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2"/>
  <p:tag name="KSO_WM_UNIT_LINE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0.163377176119596,&quot;top&quot;:105.21189493975298,&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8.xml><?xml version="1.0" encoding="utf-8"?>
<p:tagLst xmlns:p="http://schemas.openxmlformats.org/presentationml/2006/main">
  <p:tag name="KSO_WM_DIAGRAM_VIRTUALLY_FRAME" val="{&quot;height&quot;:341.5238769050927,&quot;left&quot;:56.02611840557502,&quot;top&quot;:128.92612309490727,&quot;width&quot;:833.7738815944249}"/>
</p:tagLst>
</file>

<file path=ppt/tags/tag1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1*l_h_a*1_1_1"/>
  <p:tag name="KSO_WM_TEMPLATE_CATEGORY" val="diagram"/>
  <p:tag name="KSO_WM_TEMPLATE_INDEX" val="2023333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1*l_h_i*1_1_1"/>
  <p:tag name="KSO_WM_TEMPLATE_CATEGORY" val="diagram"/>
  <p:tag name="KSO_WM_TEMPLATE_INDEX" val="2023333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337_1*l_h_i*1_1_2"/>
  <p:tag name="KSO_WM_TEMPLATE_CATEGORY" val="diagram"/>
  <p:tag name="KSO_WM_TEMPLATE_INDEX" val="20233337"/>
  <p:tag name="KSO_WM_UNIT_LAYERLEVEL" val="1_1_1"/>
  <p:tag name="KSO_WM_TAG_VERSION" val="3.0"/>
  <p:tag name="KSO_WM_BEAUTIFY_FLAG" val="#wm#"/>
  <p:tag name="KSO_WM_UNIT_LINE_FORE_SCHEMECOLOR_INDEX" val="13"/>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337_1*l_h_i*1_2_2"/>
  <p:tag name="KSO_WM_TEMPLATE_CATEGORY" val="diagram"/>
  <p:tag name="KSO_WM_TEMPLATE_INDEX" val="20233337"/>
  <p:tag name="KSO_WM_UNIT_LAYERLEVEL" val="1_1_1"/>
  <p:tag name="KSO_WM_TAG_VERSION" val="3.0"/>
  <p:tag name="KSO_WM_BEAUTIFY_FLAG" val="#wm#"/>
  <p:tag name="KSO_WM_UNIT_LINE_FORE_SCHEMECOLOR_INDEX" val="13"/>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3337_1*l_h_i*1_3_2"/>
  <p:tag name="KSO_WM_TEMPLATE_CATEGORY" val="diagram"/>
  <p:tag name="KSO_WM_TEMPLATE_INDEX" val="20233337"/>
  <p:tag name="KSO_WM_UNIT_LAYERLEVEL" val="1_1_1"/>
  <p:tag name="KSO_WM_TAG_VERSION" val="3.0"/>
  <p:tag name="KSO_WM_BEAUTIFY_FLAG" val="#wm#"/>
  <p:tag name="KSO_WM_UNIT_LINE_FORE_SCHEMECOLOR_INDEX" val="13"/>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1*l_h_a*1_1_1"/>
  <p:tag name="KSO_WM_TEMPLATE_CATEGORY" val="diagram"/>
  <p:tag name="KSO_WM_TEMPLATE_INDEX" val="2023333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1*l_h_i*1_1_1"/>
  <p:tag name="KSO_WM_TEMPLATE_CATEGORY" val="diagram"/>
  <p:tag name="KSO_WM_TEMPLATE_INDEX" val="2023333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1*l_h_a*1_1_1"/>
  <p:tag name="KSO_WM_TEMPLATE_CATEGORY" val="diagram"/>
  <p:tag name="KSO_WM_TEMPLATE_INDEX" val="2023333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1*l_h_i*1_1_1"/>
  <p:tag name="KSO_WM_TEMPLATE_CATEGORY" val="diagram"/>
  <p:tag name="KSO_WM_TEMPLATE_INDEX" val="2023333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8.xml><?xml version="1.0" encoding="utf-8"?>
<p:tagLst xmlns:p="http://schemas.openxmlformats.org/presentationml/2006/main">
  <p:tag name="KSO_WM_DIAGRAM_VIRTUALLY_FRAME" val="{&quot;height&quot;:420.75,&quot;left&quot;:464.30023622047247,&quot;top&quot;:77.75000000000001,&quot;width&quot;:421.8497637795275}"/>
</p:tagLst>
</file>

<file path=ppt/tags/tag189.xml><?xml version="1.0" encoding="utf-8"?>
<p:tagLst xmlns:p="http://schemas.openxmlformats.org/presentationml/2006/main">
  <p:tag name="KSO_WM_DIAGRAM_VIRTUALLY_FRAME" val="{&quot;height&quot;:420.75,&quot;left&quot;:464.30023622047247,&quot;top&quot;:77.75000000000001,&quot;width&quot;:421.8497637795275}"/>
</p:tagLst>
</file>

<file path=ppt/tags/tag190.xml><?xml version="1.0" encoding="utf-8"?>
<p:tagLst xmlns:p="http://schemas.openxmlformats.org/presentationml/2006/main">
  <p:tag name="KSO_WM_DIAGRAM_VIRTUALLY_FRAME" val="{&quot;height&quot;:420.75,&quot;left&quot;:464.30023622047247,&quot;top&quot;:77.75000000000001,&quot;width&quot;:421.8497637795275}"/>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3.xml><?xml version="1.0" encoding="utf-8"?>
<p:tagLst xmlns:p="http://schemas.openxmlformats.org/presentationml/2006/main">
  <p:tag name="KSO_WM_DIAGRAM_VIRTUALLY_FRAME" val="{&quot;height&quot;:311.8110236220473,&quot;left&quot;:52.000078740157484,&quot;top&quot;:128.8,&quot;width&quot;:854.9999212598425}"/>
</p:tagLst>
</file>

<file path=ppt/tags/tag194.xml><?xml version="1.0" encoding="utf-8"?>
<p:tagLst xmlns:p="http://schemas.openxmlformats.org/presentationml/2006/main">
  <p:tag name="KSO_WM_DIAGRAM_VIRTUALLY_FRAME" val="{&quot;height&quot;:311.8110236220473,&quot;left&quot;:52.000078740157484,&quot;top&quot;:128.8,&quot;width&quot;:854.9999212598425}"/>
</p:tagLst>
</file>

<file path=ppt/tags/tag195.xml><?xml version="1.0" encoding="utf-8"?>
<p:tagLst xmlns:p="http://schemas.openxmlformats.org/presentationml/2006/main">
  <p:tag name="KSO_WM_DIAGRAM_VIRTUALLY_FRAME" val="{&quot;height&quot;:311.8110236220473,&quot;left&quot;:52.000078740157484,&quot;top&quot;:128.8,&quot;width&quot;:854.9999212598425}"/>
</p:tagLst>
</file>

<file path=ppt/tags/tag196.xml><?xml version="1.0" encoding="utf-8"?>
<p:tagLst xmlns:p="http://schemas.openxmlformats.org/presentationml/2006/main">
  <p:tag name="KSO_WM_DIAGRAM_VIRTUALLY_FRAME" val="{&quot;height&quot;:311.8110236220473,&quot;left&quot;:52.000078740157484,&quot;top&quot;:128.8,&quot;width&quot;:854.9999212598425}"/>
</p:tagLst>
</file>

<file path=ppt/tags/tag197.xml><?xml version="1.0" encoding="utf-8"?>
<p:tagLst xmlns:p="http://schemas.openxmlformats.org/presentationml/2006/main">
  <p:tag name="KSO_WM_DIAGRAM_VIRTUALLY_FRAME" val="{&quot;height&quot;:311.8110236220473,&quot;left&quot;:52.000078740157484,&quot;top&quot;:128.8,&quot;width&quot;:854.9999212598425}"/>
</p:tagLst>
</file>

<file path=ppt/tags/tag198.xml><?xml version="1.0" encoding="utf-8"?>
<p:tagLst xmlns:p="http://schemas.openxmlformats.org/presentationml/2006/main">
  <p:tag name="KSO_WM_DIAGRAM_VIRTUALLY_FRAME" val="{&quot;height&quot;:311.8110236220473,&quot;left&quot;:52.000078740157484,&quot;top&quot;:128.8,&quot;width&quot;:854.9999212598425}"/>
</p:tagLst>
</file>

<file path=ppt/tags/tag199.xml><?xml version="1.0" encoding="utf-8"?>
<p:tagLst xmlns:p="http://schemas.openxmlformats.org/presentationml/2006/main">
  <p:tag name="KSO_WM_DIAGRAM_VIRTUALLY_FRAME" val="{&quot;height&quot;:311.8110236220473,&quot;left&quot;:52.000078740157484,&quot;top&quot;:128.8,&quot;width&quot;:854.9999212598425}"/>
</p:tagLst>
</file>

<file path=ppt/tags/tag200.xml><?xml version="1.0" encoding="utf-8"?>
<p:tagLst xmlns:p="http://schemas.openxmlformats.org/presentationml/2006/main">
  <p:tag name="KSO_WM_DIAGRAM_VIRTUALLY_FRAME" val="{&quot;height&quot;:311.8110236220473,&quot;left&quot;:52.000078740157484,&quot;top&quot;:128.8,&quot;width&quot;:854.9999212598425}"/>
</p:tagLst>
</file>

<file path=ppt/tags/tag201.xml><?xml version="1.0" encoding="utf-8"?>
<p:tagLst xmlns:p="http://schemas.openxmlformats.org/presentationml/2006/main">
  <p:tag name="KSO_WM_DIAGRAM_VIRTUALLY_FRAME" val="{&quot;height&quot;:311.8110236220473,&quot;left&quot;:52.000078740157484,&quot;top&quot;:128.8,&quot;width&quot;:854.9999212598425}"/>
</p:tagLst>
</file>

<file path=ppt/tags/tag202.xml><?xml version="1.0" encoding="utf-8"?>
<p:tagLst xmlns:p="http://schemas.openxmlformats.org/presentationml/2006/main">
  <p:tag name="KSO_WM_DIAGRAM_VIRTUALLY_FRAME" val="{&quot;height&quot;:311.8110236220473,&quot;left&quot;:52.000078740157484,&quot;top&quot;:128.8,&quot;width&quot;:854.9999212598425}"/>
</p:tagLst>
</file>

<file path=ppt/tags/tag203.xml><?xml version="1.0" encoding="utf-8"?>
<p:tagLst xmlns:p="http://schemas.openxmlformats.org/presentationml/2006/main">
  <p:tag name="KSO_WM_DIAGRAM_VIRTUALLY_FRAME" val="{&quot;height&quot;:311.8110236220473,&quot;left&quot;:52.000078740157484,&quot;top&quot;:128.8,&quot;width&quot;:854.9999212598425}"/>
</p:tagLst>
</file>

<file path=ppt/tags/tag204.xml><?xml version="1.0" encoding="utf-8"?>
<p:tagLst xmlns:p="http://schemas.openxmlformats.org/presentationml/2006/main">
  <p:tag name="KSO_WM_DIAGRAM_VIRTUALLY_FRAME" val="{&quot;height&quot;:311.8110236220473,&quot;left&quot;:52.000078740157484,&quot;top&quot;:128.8,&quot;width&quot;:854.9999212598425}"/>
</p:tagLst>
</file>

<file path=ppt/tags/tag205.xml><?xml version="1.0" encoding="utf-8"?>
<p:tagLst xmlns:p="http://schemas.openxmlformats.org/presentationml/2006/main">
  <p:tag name="KSO_WM_DIAGRAM_VIRTUALLY_FRAME" val="{&quot;height&quot;:311.8110236220473,&quot;left&quot;:52.000078740157484,&quot;top&quot;:128.8,&quot;width&quot;:854.9999212598425}"/>
</p:tagLst>
</file>

<file path=ppt/tags/tag206.xml><?xml version="1.0" encoding="utf-8"?>
<p:tagLst xmlns:p="http://schemas.openxmlformats.org/presentationml/2006/main">
  <p:tag name="KSO_WM_DIAGRAM_VIRTUALLY_FRAME" val="{&quot;height&quot;:311.8110236220473,&quot;left&quot;:52.000078740157484,&quot;top&quot;:128.8,&quot;width&quot;:854.9999212598425}"/>
</p:tagLst>
</file>

<file path=ppt/tags/tag207.xml><?xml version="1.0" encoding="utf-8"?>
<p:tagLst xmlns:p="http://schemas.openxmlformats.org/presentationml/2006/main">
  <p:tag name="KSO_WM_DIAGRAM_VIRTUALLY_FRAME" val="{&quot;height&quot;:311.8110236220473,&quot;left&quot;:52.000078740157484,&quot;top&quot;:128.8,&quot;width&quot;:854.9999212598425}"/>
</p:tagLst>
</file>

<file path=ppt/tags/tag208.xml><?xml version="1.0" encoding="utf-8"?>
<p:tagLst xmlns:p="http://schemas.openxmlformats.org/presentationml/2006/main">
  <p:tag name="KSO_WM_DIAGRAM_VIRTUALLY_FRAME" val="{&quot;height&quot;:311.8110236220473,&quot;left&quot;:52.000078740157484,&quot;top&quot;:128.8,&quot;width&quot;:854.9999212598425}"/>
</p:tagLst>
</file>

<file path=ppt/tags/tag209.xml><?xml version="1.0" encoding="utf-8"?>
<p:tagLst xmlns:p="http://schemas.openxmlformats.org/presentationml/2006/main">
  <p:tag name="KSO_WM_DIAGRAM_VIRTUALLY_FRAME" val="{&quot;height&quot;:311.8110236220473,&quot;left&quot;:52.000078740157484,&quot;top&quot;:128.8,&quot;width&quot;:854.9999212598425}"/>
</p:tagLst>
</file>

<file path=ppt/tags/tag210.xml><?xml version="1.0" encoding="utf-8"?>
<p:tagLst xmlns:p="http://schemas.openxmlformats.org/presentationml/2006/main">
  <p:tag name="KSO_WM_DIAGRAM_VIRTUALLY_FRAME" val="{&quot;height&quot;:311.8110236220473,&quot;left&quot;:52.000078740157484,&quot;top&quot;:128.8,&quot;width&quot;:854.9999212598425}"/>
</p:tagLst>
</file>

<file path=ppt/tags/tag211.xml><?xml version="1.0" encoding="utf-8"?>
<p:tagLst xmlns:p="http://schemas.openxmlformats.org/presentationml/2006/main">
  <p:tag name="KSO_WM_DIAGRAM_VIRTUALLY_FRAME" val="{&quot;height&quot;:311.8110236220473,&quot;left&quot;:52.000078740157484,&quot;top&quot;:128.8,&quot;width&quot;:854.9999212598425}"/>
</p:tagLst>
</file>

<file path=ppt/tags/tag212.xml><?xml version="1.0" encoding="utf-8"?>
<p:tagLst xmlns:p="http://schemas.openxmlformats.org/presentationml/2006/main">
  <p:tag name="KSO_WM_DIAGRAM_VIRTUALLY_FRAME" val="{&quot;height&quot;:311.8110236220473,&quot;left&quot;:52.000078740157484,&quot;top&quot;:128.8,&quot;width&quot;:854.9999212598425}"/>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1.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2.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3.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4.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5.xml><?xml version="1.0" encoding="utf-8"?>
<p:tagLst xmlns:p="http://schemas.openxmlformats.org/presentationml/2006/main">
  <p:tag name="KSO_WM_DIAGRAM_VIRTUALLY_FRAME" val="{&quot;height&quot;:420.75,&quot;left&quot;:80.1988188976378,&quot;top&quot;:94.20000000000002,&quot;width&quot;:796.3511811023621}"/>
</p:tagLst>
</file>

<file path=ppt/tags/tag226.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7.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8.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9.xml><?xml version="1.0" encoding="utf-8"?>
<p:tagLst xmlns:p="http://schemas.openxmlformats.org/presentationml/2006/main">
  <p:tag name="KSO_WM_DIAGRAM_VIRTUALLY_FRAME" val="{&quot;height&quot;:420.75,&quot;left&quot;:80.1988188976378,&quot;top&quot;:94.20000000000002,&quot;width&quot;:796.3511811023621}"/>
</p:tagLst>
</file>

<file path=ppt/tags/tag230.xml><?xml version="1.0" encoding="utf-8"?>
<p:tagLst xmlns:p="http://schemas.openxmlformats.org/presentationml/2006/main">
  <p:tag name="KSO_WM_DIAGRAM_VIRTUALLY_FRAME" val="{&quot;height&quot;:420.75,&quot;left&quot;:80.1988188976378,&quot;top&quot;:94.20000000000002,&quot;width&quot;:796.3511811023621}"/>
</p:tagLst>
</file>

<file path=ppt/tags/tag231.xml><?xml version="1.0" encoding="utf-8"?>
<p:tagLst xmlns:p="http://schemas.openxmlformats.org/presentationml/2006/main">
  <p:tag name="KSO_WM_DIAGRAM_VIRTUALLY_FRAME" val="{&quot;height&quot;:420.75,&quot;left&quot;:80.1988188976378,&quot;top&quot;:94.20000000000002,&quot;width&quot;:796.3511811023621}"/>
</p:tagLst>
</file>

<file path=ppt/tags/tag232.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33.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34.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35.xml><?xml version="1.0" encoding="utf-8"?>
<p:tagLst xmlns:p="http://schemas.openxmlformats.org/presentationml/2006/main">
  <p:tag name="KSO_WM_DIAGRAM_VIRTUALLY_FRAME" val="{&quot;height&quot;:420.75,&quot;left&quot;:80.1988188976378,&quot;top&quot;:94.20000000000002,&quot;width&quot;:796.3511811023621}"/>
</p:tagLst>
</file>

<file path=ppt/tags/tag236.xml><?xml version="1.0" encoding="utf-8"?>
<p:tagLst xmlns:p="http://schemas.openxmlformats.org/presentationml/2006/main">
  <p:tag name="KSO_WM_DIAGRAM_VIRTUALLY_FRAME" val="{&quot;height&quot;:420.75,&quot;left&quot;:80.1988188976378,&quot;top&quot;:94.20000000000002,&quot;width&quot;:796.3511811023621}"/>
</p:tagLst>
</file>

<file path=ppt/tags/tag237.xml><?xml version="1.0" encoding="utf-8"?>
<p:tagLst xmlns:p="http://schemas.openxmlformats.org/presentationml/2006/main">
  <p:tag name="KSO_WM_DIAGRAM_VIRTUALLY_FRAME" val="{&quot;height&quot;:420.75,&quot;left&quot;:80.1988188976378,&quot;top&quot;:94.20000000000002,&quot;width&quot;:796.3511811023621}"/>
</p:tagLst>
</file>

<file path=ppt/tags/tag238.xml><?xml version="1.0" encoding="utf-8"?>
<p:tagLst xmlns:p="http://schemas.openxmlformats.org/presentationml/2006/main">
  <p:tag name="KSO_WM_DIAGRAM_VIRTUALLY_FRAME" val="{&quot;height&quot;:420.75,&quot;left&quot;:80.1988188976378,&quot;top&quot;:94.20000000000002,&quot;width&quot;:796.3511811023621}"/>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1.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4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9.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5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5.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5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91.xml><?xml version="1.0" encoding="utf-8"?>
<p:tagLst xmlns:p="http://schemas.openxmlformats.org/presentationml/2006/main">
  <p:tag name="COMMONDATA" val="eyJoZGlkIjoiYWJhMmMxODM2ZjBiYWY3ZDUwOWMyZGZlNjlkYmZhNDUifQ=="/>
  <p:tag name="commondata" val="eyJoZGlkIjoiZmM5ZDg2MGEyYjVhZDIyOWU4NTc1NWFkMzJlZTU1OT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2.xml.rels><?xml version="1.0" encoding="UTF-8" standalone="yes"?>
<Relationships xmlns="http://schemas.openxmlformats.org/package/2006/relationships"><Relationship Id="rId1" Type="http://schemas.openxmlformats.org/officeDocument/2006/relationships/customXmlProps" Target="itemProps289.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290.xml"/></Relationships>
</file>

<file path=customXml/item1.xml><?xml version="1.0" encoding="utf-8"?>
<s:customData xmlns="http://www.wps.cn/officeDocument/2013/wpsCustomData" xmlns:s="http://www.wps.cn/officeDocument/2013/wpsCustomData">
  <extobjs>
    <extobj name="F35B0BEE-F18A-47BB-8FCB-E00DA2F2635D-1">
      <extobjdata type="F35B0BEE-F18A-47BB-8FCB-E00DA2F2635D" data="ewoJIkRlc2lnbklkIiA6ICJkMzcxZGNiNy0zMTI4LTRlYjItOGVkMi0xY2QyNDcwY2FkYTYiCn0K"/>
    </extobj>
  </extobjs>
</s:customData>
</file>

<file path=customXml/item2.xml>��
</file>

<file path=customXml/item3.xml>��
</file>

<file path=customXml/itemProps288.xml><?xml version="1.0" encoding="utf-8"?>
<ds:datastoreItem xmlns:ds="http://schemas.openxmlformats.org/officeDocument/2006/customXml" ds:itemID="s:customData">
  <ds:schemaRefs>
    <ds:schemaRef ds:uri="http://www.wps.cn/officeDocument/2013/wpsCustomData"/>
  </ds:schemaRefs>
</ds:datastoreItem>
</file>

<file path=customXml/itemProps289.xml><?xml version="1.0" encoding="utf-8"?>
<ds:datastoreItem xmlns:ds="http://schemas.openxmlformats.org/officeDocument/2006/customXml" ds:itemID="{3d3ec8a6-c582-4c3a-86b2-522f8e680092}">
  <ds:schemaRefs/>
</ds:datastoreItem>
</file>

<file path=customXml/itemProps290.xml><?xml version="1.0" encoding="utf-8"?>
<ds:datastoreItem xmlns:ds="http://schemas.openxmlformats.org/officeDocument/2006/customXml" ds:itemID="{D742ADC7-23ED-4860-A35F-ED89CBAD68B7}">
  <ds:schemaRefs/>
</ds:datastoreItem>
</file>

<file path=docProps/app.xml><?xml version="1.0" encoding="utf-8"?>
<Properties xmlns="http://schemas.openxmlformats.org/officeDocument/2006/extended-properties" xmlns:vt="http://schemas.openxmlformats.org/officeDocument/2006/docPropsVTypes">
  <TotalTime>0</TotalTime>
  <Words>2445</Words>
  <Application>WPS 演示</Application>
  <PresentationFormat>宽屏</PresentationFormat>
  <Paragraphs>380</Paragraphs>
  <Slides>23</Slides>
  <Notes>0</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23</vt:i4>
      </vt:variant>
    </vt:vector>
  </HeadingPairs>
  <TitlesOfParts>
    <vt:vector size="51" baseType="lpstr">
      <vt:lpstr>Arial</vt:lpstr>
      <vt:lpstr>宋体</vt:lpstr>
      <vt:lpstr>Wingdings</vt:lpstr>
      <vt:lpstr>Wingdings</vt:lpstr>
      <vt:lpstr>Times New Roman</vt:lpstr>
      <vt:lpstr>思源黑体</vt:lpstr>
      <vt:lpstr>等线</vt:lpstr>
      <vt:lpstr>微软雅黑</vt:lpstr>
      <vt:lpstr>思源黑体 CN Heavy</vt:lpstr>
      <vt:lpstr>思源黑体 CN Light</vt:lpstr>
      <vt:lpstr>SJBesse</vt:lpstr>
      <vt:lpstr>Yu Gothic</vt:lpstr>
      <vt:lpstr>方正小标宋简体</vt:lpstr>
      <vt:lpstr>Arial</vt:lpstr>
      <vt:lpstr>思源黑体 CN Normal</vt:lpstr>
      <vt:lpstr>Arial Unicode MS</vt:lpstr>
      <vt:lpstr>Calibri</vt:lpstr>
      <vt:lpstr>Raleway Light</vt:lpstr>
      <vt:lpstr>Open Sans</vt:lpstr>
      <vt:lpstr>Segoe Print</vt:lpstr>
      <vt:lpstr>Segoe UI</vt:lpstr>
      <vt:lpstr>Segoe UI Light</vt:lpstr>
      <vt:lpstr>微软雅黑 Light</vt:lpstr>
      <vt:lpstr>思源黑体 CN Regular</vt:lpstr>
      <vt:lpstr>Segoe UI Black</vt:lpstr>
      <vt:lpstr>思源宋体 CN Heavy</vt:lpstr>
      <vt:lpstr>AMGDT</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韡晔</dc:creator>
  <cp:lastModifiedBy>GHOS</cp:lastModifiedBy>
  <cp:revision>175</cp:revision>
  <dcterms:created xsi:type="dcterms:W3CDTF">2019-06-19T02:08:00Z</dcterms:created>
  <dcterms:modified xsi:type="dcterms:W3CDTF">2024-07-08T16:02:08Z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2052-12.1.0.17145</vt:lpwstr>
  </property>
  <property fmtid="{D5CDD505-2E9C-101B-9397-08002B2CF9AE}" pid="3" name="ICV">
    <vt:lpwstr>069596D9D7FC49FAB2C913D8307E44F8_13</vt:lpwstr>
  </property>
</Properties>
</file>